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6"/>
  </p:handoutMasterIdLst>
  <p:sldIdLst>
    <p:sldId id="407" r:id="rId5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Extrabold" panose="020B0906030804020204" pitchFamily="34" charset="0"/>
      <p:bold r:id="rId11"/>
      <p:boldItalic r:id="rId12"/>
    </p:embeddedFont>
    <p:embeddedFont>
      <p:font typeface="Open Sans Light" panose="020B0306030504020204" pitchFamily="34" charset="0"/>
      <p:regular r:id="rId13"/>
      <p:italic r:id="rId14"/>
    </p:embeddedFont>
    <p:embeddedFont>
      <p:font typeface="Open Sans Semibold" panose="020B0706030804020204" pitchFamily="34" charset="0"/>
      <p:bold r:id="rId15"/>
      <p:boldItalic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E"/>
    <a:srgbClr val="5AA3D2"/>
    <a:srgbClr val="ED1944"/>
    <a:srgbClr val="000000"/>
    <a:srgbClr val="FFFFFF"/>
    <a:srgbClr val="C2482A"/>
    <a:srgbClr val="C2F82A"/>
    <a:srgbClr val="DF6A2E"/>
    <a:srgbClr val="4B4B4B"/>
    <a:srgbClr val="402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60A31-5ED6-4AC2-98A3-A1657B5D9106}" v="2" dt="2023-09-29T15:34:28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5095" autoAdjust="0"/>
  </p:normalViewPr>
  <p:slideViewPr>
    <p:cSldViewPr showGuides="1">
      <p:cViewPr varScale="1">
        <p:scale>
          <a:sx n="114" d="100"/>
          <a:sy n="114" d="100"/>
        </p:scale>
        <p:origin x="1530" y="102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ee Green" userId="34085710-a6dc-4840-b198-dc4802d6eb72" providerId="ADAL" clId="{F5960A31-5ED6-4AC2-98A3-A1657B5D9106}"/>
    <pc:docChg chg="undo custSel modSld">
      <pc:chgData name="Emilee Green" userId="34085710-a6dc-4840-b198-dc4802d6eb72" providerId="ADAL" clId="{F5960A31-5ED6-4AC2-98A3-A1657B5D9106}" dt="2023-09-29T15:36:19.600" v="76" actId="1076"/>
      <pc:docMkLst>
        <pc:docMk/>
      </pc:docMkLst>
      <pc:sldChg chg="addSp modSp mod">
        <pc:chgData name="Emilee Green" userId="34085710-a6dc-4840-b198-dc4802d6eb72" providerId="ADAL" clId="{F5960A31-5ED6-4AC2-98A3-A1657B5D9106}" dt="2023-09-29T15:36:19.600" v="76" actId="1076"/>
        <pc:sldMkLst>
          <pc:docMk/>
          <pc:sldMk cId="565337574" sldId="407"/>
        </pc:sldMkLst>
        <pc:spChg chg="mod">
          <ac:chgData name="Emilee Green" userId="34085710-a6dc-4840-b198-dc4802d6eb72" providerId="ADAL" clId="{F5960A31-5ED6-4AC2-98A3-A1657B5D9106}" dt="2023-09-29T15:36:19.600" v="76" actId="1076"/>
          <ac:spMkLst>
            <pc:docMk/>
            <pc:sldMk cId="565337574" sldId="407"/>
            <ac:spMk id="14" creationId="{60D10BAA-FD47-4532-9C42-92D45C41B094}"/>
          </ac:spMkLst>
        </pc:spChg>
        <pc:spChg chg="mod">
          <ac:chgData name="Emilee Green" userId="34085710-a6dc-4840-b198-dc4802d6eb72" providerId="ADAL" clId="{F5960A31-5ED6-4AC2-98A3-A1657B5D9106}" dt="2023-09-29T15:36:19.600" v="76" actId="1076"/>
          <ac:spMkLst>
            <pc:docMk/>
            <pc:sldMk cId="565337574" sldId="407"/>
            <ac:spMk id="20" creationId="{5D546572-34F3-E6F2-8F38-CD35972FEDFB}"/>
          </ac:spMkLst>
        </pc:spChg>
        <pc:spChg chg="mod">
          <ac:chgData name="Emilee Green" userId="34085710-a6dc-4840-b198-dc4802d6eb72" providerId="ADAL" clId="{F5960A31-5ED6-4AC2-98A3-A1657B5D9106}" dt="2023-09-29T15:35:51.602" v="67" actId="12789"/>
          <ac:spMkLst>
            <pc:docMk/>
            <pc:sldMk cId="565337574" sldId="407"/>
            <ac:spMk id="26" creationId="{C68036F3-4D61-46A0-ACBF-0FF920560A54}"/>
          </ac:spMkLst>
        </pc:spChg>
        <pc:spChg chg="mod">
          <ac:chgData name="Emilee Green" userId="34085710-a6dc-4840-b198-dc4802d6eb72" providerId="ADAL" clId="{F5960A31-5ED6-4AC2-98A3-A1657B5D9106}" dt="2023-09-29T15:35:57.686" v="68" actId="554"/>
          <ac:spMkLst>
            <pc:docMk/>
            <pc:sldMk cId="565337574" sldId="407"/>
            <ac:spMk id="27" creationId="{B0E732B2-CD99-43F9-A97F-560B712B85E0}"/>
          </ac:spMkLst>
        </pc:spChg>
        <pc:spChg chg="mod">
          <ac:chgData name="Emilee Green" userId="34085710-a6dc-4840-b198-dc4802d6eb72" providerId="ADAL" clId="{F5960A31-5ED6-4AC2-98A3-A1657B5D9106}" dt="2023-09-29T15:35:51.602" v="67" actId="12789"/>
          <ac:spMkLst>
            <pc:docMk/>
            <pc:sldMk cId="565337574" sldId="407"/>
            <ac:spMk id="29" creationId="{B7E65779-973C-4F9E-9F3D-A4EF9D7E360F}"/>
          </ac:spMkLst>
        </pc:spChg>
        <pc:spChg chg="mod">
          <ac:chgData name="Emilee Green" userId="34085710-a6dc-4840-b198-dc4802d6eb72" providerId="ADAL" clId="{F5960A31-5ED6-4AC2-98A3-A1657B5D9106}" dt="2023-09-29T15:35:57.686" v="68" actId="554"/>
          <ac:spMkLst>
            <pc:docMk/>
            <pc:sldMk cId="565337574" sldId="407"/>
            <ac:spMk id="30" creationId="{6CF5EE0F-0EF5-4187-AD19-1AAA6C513A0C}"/>
          </ac:spMkLst>
        </pc:spChg>
        <pc:spChg chg="mod">
          <ac:chgData name="Emilee Green" userId="34085710-a6dc-4840-b198-dc4802d6eb72" providerId="ADAL" clId="{F5960A31-5ED6-4AC2-98A3-A1657B5D9106}" dt="2023-09-29T15:36:02.556" v="69" actId="1076"/>
          <ac:spMkLst>
            <pc:docMk/>
            <pc:sldMk cId="565337574" sldId="407"/>
            <ac:spMk id="32" creationId="{D27DE0B8-50DD-4E12-9E60-21ED454F0426}"/>
          </ac:spMkLst>
        </pc:spChg>
        <pc:spChg chg="mod">
          <ac:chgData name="Emilee Green" userId="34085710-a6dc-4840-b198-dc4802d6eb72" providerId="ADAL" clId="{F5960A31-5ED6-4AC2-98A3-A1657B5D9106}" dt="2023-09-29T15:36:12.135" v="73" actId="1035"/>
          <ac:spMkLst>
            <pc:docMk/>
            <pc:sldMk cId="565337574" sldId="407"/>
            <ac:spMk id="33" creationId="{532BD140-EA2B-4142-A8F9-88959877945F}"/>
          </ac:spMkLst>
        </pc:spChg>
        <pc:picChg chg="add mod">
          <ac:chgData name="Emilee Green" userId="34085710-a6dc-4840-b198-dc4802d6eb72" providerId="ADAL" clId="{F5960A31-5ED6-4AC2-98A3-A1657B5D9106}" dt="2023-09-29T15:34:28.779" v="33" actId="571"/>
          <ac:picMkLst>
            <pc:docMk/>
            <pc:sldMk cId="565337574" sldId="407"/>
            <ac:picMk id="2" creationId="{CC3E4A81-F7BB-3D79-7A19-89CC5EBF762E}"/>
          </ac:picMkLst>
        </pc:picChg>
        <pc:picChg chg="mod ord modCrop">
          <ac:chgData name="Emilee Green" userId="34085710-a6dc-4840-b198-dc4802d6eb72" providerId="ADAL" clId="{F5960A31-5ED6-4AC2-98A3-A1657B5D9106}" dt="2023-09-29T15:34:53.747" v="53" actId="732"/>
          <ac:picMkLst>
            <pc:docMk/>
            <pc:sldMk cId="565337574" sldId="407"/>
            <ac:picMk id="15" creationId="{33DD5956-B911-7FE2-726E-57D3842D1968}"/>
          </ac:picMkLst>
        </pc:picChg>
        <pc:picChg chg="mod ord">
          <ac:chgData name="Emilee Green" userId="34085710-a6dc-4840-b198-dc4802d6eb72" providerId="ADAL" clId="{F5960A31-5ED6-4AC2-98A3-A1657B5D9106}" dt="2023-09-29T15:34:23.387" v="29" actId="171"/>
          <ac:picMkLst>
            <pc:docMk/>
            <pc:sldMk cId="565337574" sldId="407"/>
            <ac:picMk id="17" creationId="{C36842A9-6873-DA7B-9B74-D77F2C832640}"/>
          </ac:picMkLst>
        </pc:picChg>
        <pc:picChg chg="mod ord modCrop">
          <ac:chgData name="Emilee Green" userId="34085710-a6dc-4840-b198-dc4802d6eb72" providerId="ADAL" clId="{F5960A31-5ED6-4AC2-98A3-A1657B5D9106}" dt="2023-09-29T15:34:59.177" v="54" actId="732"/>
          <ac:picMkLst>
            <pc:docMk/>
            <pc:sldMk cId="565337574" sldId="407"/>
            <ac:picMk id="19" creationId="{980BD73B-9E4C-B7A6-E886-CFC7C60B04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ity next to a body of water&#10;&#10;Description automatically generated">
            <a:extLst>
              <a:ext uri="{FF2B5EF4-FFF2-40B4-BE49-F238E27FC236}">
                <a16:creationId xmlns:a16="http://schemas.microsoft.com/office/drawing/2014/main" id="{980BD73B-9E4C-B7A6-E886-CFC7C60B0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" b="2578"/>
          <a:stretch/>
        </p:blipFill>
        <p:spPr>
          <a:xfrm>
            <a:off x="6533970" y="4876800"/>
            <a:ext cx="2610030" cy="1981200"/>
          </a:xfrm>
          <a:prstGeom prst="rect">
            <a:avLst/>
          </a:prstGeom>
        </p:spPr>
      </p:pic>
      <p:pic>
        <p:nvPicPr>
          <p:cNvPr id="15" name="Picture 14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33DD5956-B911-7FE2-726E-57D3842D1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7" b="17852"/>
          <a:stretch/>
        </p:blipFill>
        <p:spPr>
          <a:xfrm>
            <a:off x="5319834" y="4267200"/>
            <a:ext cx="3824166" cy="2590800"/>
          </a:xfrm>
          <a:prstGeom prst="rect">
            <a:avLst/>
          </a:prstGeom>
        </p:spPr>
      </p:pic>
      <p:pic>
        <p:nvPicPr>
          <p:cNvPr id="17" name="Picture 16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C36842A9-6873-DA7B-9B74-D77F2C8326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9" b="3720"/>
          <a:stretch/>
        </p:blipFill>
        <p:spPr>
          <a:xfrm flipH="1">
            <a:off x="6134100" y="3510989"/>
            <a:ext cx="3009900" cy="334701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546572-34F3-E6F2-8F38-CD35972FEDFB}"/>
              </a:ext>
            </a:extLst>
          </p:cNvPr>
          <p:cNvSpPr/>
          <p:nvPr/>
        </p:nvSpPr>
        <p:spPr>
          <a:xfrm>
            <a:off x="361084" y="6185196"/>
            <a:ext cx="4439516" cy="379591"/>
          </a:xfrm>
          <a:prstGeom prst="roundRect">
            <a:avLst/>
          </a:prstGeom>
          <a:solidFill>
            <a:srgbClr val="ED1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sz="2000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E65779-973C-4F9E-9F3D-A4EF9D7E360F}"/>
              </a:ext>
            </a:extLst>
          </p:cNvPr>
          <p:cNvSpPr/>
          <p:nvPr/>
        </p:nvSpPr>
        <p:spPr>
          <a:xfrm>
            <a:off x="4908980" y="2514762"/>
            <a:ext cx="1143000" cy="274320"/>
          </a:xfrm>
          <a:prstGeom prst="roundRect">
            <a:avLst/>
          </a:prstGeom>
          <a:solidFill>
            <a:srgbClr val="5AA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KEY DATES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F5EE0F-0EF5-4187-AD19-1AAA6C513A0C}"/>
              </a:ext>
            </a:extLst>
          </p:cNvPr>
          <p:cNvSpPr txBox="1">
            <a:spLocks/>
          </p:cNvSpPr>
          <p:nvPr/>
        </p:nvSpPr>
        <p:spPr>
          <a:xfrm>
            <a:off x="4810737" y="2835694"/>
            <a:ext cx="3774438" cy="122084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9144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for Abstracts| SEP 8 – NOV 6, 2023</a:t>
            </a:r>
          </a:p>
          <a:p>
            <a:pPr marL="9144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Registration Opens| DEC 7, 2023</a:t>
            </a:r>
          </a:p>
          <a:p>
            <a:pPr marL="9144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| APR 10, 2024</a:t>
            </a:r>
          </a:p>
          <a:p>
            <a:pPr marL="9144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| APR 11-14, 2024</a:t>
            </a:r>
          </a:p>
          <a:p>
            <a:pPr marL="9144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Exhibits | APR 12-13, 2024</a:t>
            </a:r>
            <a:endParaRPr lang="en-US" sz="11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075F3-F574-4D12-8C80-CF9E0A4B6DF0}"/>
              </a:ext>
            </a:extLst>
          </p:cNvPr>
          <p:cNvSpPr txBox="1"/>
          <p:nvPr/>
        </p:nvSpPr>
        <p:spPr>
          <a:xfrm>
            <a:off x="4119966" y="615580"/>
            <a:ext cx="4840464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en-US" sz="1800" b="0" i="1" u="none" strike="noStrike" baseline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Join innovative clinicians and </a:t>
            </a:r>
            <a:br>
              <a:rPr lang="en-US" sz="1800" b="0" i="1" u="none" strike="noStrike" baseline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800" b="0" i="1" u="none" strike="noStrike" baseline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scientists from around the world in </a:t>
            </a:r>
            <a:br>
              <a:rPr lang="en-US" sz="1800" b="0" i="1" u="none" strike="noStrike" baseline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800" b="0" i="1" u="none" strike="noStrike" baseline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Baltimore, Maryland, at the premier international meeting in the field of medical lasers and energy-based technologies.</a:t>
            </a:r>
            <a:endParaRPr lang="en-US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27DE0B8-50DD-4E12-9E60-21ED454F0426}"/>
              </a:ext>
            </a:extLst>
          </p:cNvPr>
          <p:cNvSpPr/>
          <p:nvPr/>
        </p:nvSpPr>
        <p:spPr>
          <a:xfrm>
            <a:off x="252465" y="4174256"/>
            <a:ext cx="4776736" cy="274320"/>
          </a:xfrm>
          <a:prstGeom prst="round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LEARN FROM THE WORLD’S LEADING EXPERTS ABOUT: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2BD140-EA2B-4142-A8F9-88959877945F}"/>
              </a:ext>
            </a:extLst>
          </p:cNvPr>
          <p:cNvSpPr txBox="1">
            <a:spLocks/>
          </p:cNvSpPr>
          <p:nvPr/>
        </p:nvSpPr>
        <p:spPr>
          <a:xfrm>
            <a:off x="252465" y="4572000"/>
            <a:ext cx="7062735" cy="1477328"/>
          </a:xfrm>
          <a:prstGeom prst="rect">
            <a:avLst/>
          </a:prstGeom>
          <a:noFill/>
        </p:spPr>
        <p:txBody>
          <a:bodyPr wrap="square" numCol="3" spcCol="182880" rtlCol="0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Body Contouring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Combining Injectables with Devices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Complications and Legal Issues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Dental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 and Body Lifting/Tightening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Imaging 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 Growth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 Removal 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Safety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Laser-Assisted Drug Delivery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Pediatrics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Photobiomodulation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Photodynamic Therapy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Pigmented Lesions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Plastic Surgery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 Management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Rejuvenation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Resurfacing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Scar Treatment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Cancer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of Color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Tightening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 Media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Tattoo Removal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Women’s Health</a:t>
            </a:r>
            <a:endParaRPr lang="en-US" sz="10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8036F3-4D61-46A0-ACBF-0FF920560A54}"/>
              </a:ext>
            </a:extLst>
          </p:cNvPr>
          <p:cNvSpPr/>
          <p:nvPr/>
        </p:nvSpPr>
        <p:spPr>
          <a:xfrm>
            <a:off x="345241" y="2514762"/>
            <a:ext cx="2235601" cy="274320"/>
          </a:xfrm>
          <a:prstGeom prst="roundRect">
            <a:avLst/>
          </a:prstGeom>
          <a:solidFill>
            <a:srgbClr val="ED1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CONFERENCE FEATURES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E732B2-CD99-43F9-A97F-560B712B85E0}"/>
              </a:ext>
            </a:extLst>
          </p:cNvPr>
          <p:cNvSpPr txBox="1">
            <a:spLocks/>
          </p:cNvSpPr>
          <p:nvPr/>
        </p:nvSpPr>
        <p:spPr>
          <a:xfrm>
            <a:off x="252465" y="2835694"/>
            <a:ext cx="4467668" cy="1257011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18288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Courses</a:t>
            </a:r>
          </a:p>
          <a:p>
            <a:pPr marL="18288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Continuing Education Credits</a:t>
            </a:r>
          </a:p>
          <a:p>
            <a:pPr marL="18288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 Sessions</a:t>
            </a:r>
          </a:p>
          <a:p>
            <a:pPr marL="18288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Workshops</a:t>
            </a:r>
          </a:p>
          <a:p>
            <a:pPr marL="18288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Abstract Sessions</a:t>
            </a:r>
          </a:p>
          <a:p>
            <a:pPr marL="18288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Daily Plenary Sessions</a:t>
            </a:r>
          </a:p>
          <a:p>
            <a:pPr marL="18288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Special Events</a:t>
            </a:r>
          </a:p>
          <a:p>
            <a:pPr marL="18288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Evening Receptions</a:t>
            </a:r>
          </a:p>
          <a:p>
            <a:pPr marL="182880" indent="-182880">
              <a:spcAft>
                <a:spcPts val="4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 Hall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D10BAA-FD47-4532-9C42-92D45C41B094}"/>
              </a:ext>
            </a:extLst>
          </p:cNvPr>
          <p:cNvSpPr txBox="1"/>
          <p:nvPr/>
        </p:nvSpPr>
        <p:spPr>
          <a:xfrm>
            <a:off x="616762" y="6296506"/>
            <a:ext cx="374407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0" i="0" u="none" strike="noStrike" baseline="30000" dirty="0">
                <a:solidFill>
                  <a:schemeClr val="bg1"/>
                </a:solidFill>
                <a:latin typeface="Open Sans Semibold" panose="020B0706030804020204" pitchFamily="34" charset="0"/>
              </a:rPr>
              <a:t>LEARN </a:t>
            </a:r>
            <a:r>
              <a:rPr lang="en-US" sz="2800" b="0" i="0" u="none" strike="noStrike" baseline="30000" dirty="0">
                <a:solidFill>
                  <a:schemeClr val="bg1"/>
                </a:solidFill>
                <a:latin typeface="Open Sans Extrabold" panose="020B0906030804020204" pitchFamily="34" charset="0"/>
              </a:rPr>
              <a:t>MORE | </a:t>
            </a:r>
            <a:r>
              <a:rPr lang="en-US" sz="2800" b="0" i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</a:t>
            </a:r>
          </a:p>
        </p:txBody>
      </p:sp>
      <p:pic>
        <p:nvPicPr>
          <p:cNvPr id="4" name="Picture 3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1B6C608C-CD26-8DE2-B6D2-4A1F37FC3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4" y="369886"/>
            <a:ext cx="3467482" cy="1968717"/>
          </a:xfrm>
          <a:prstGeom prst="rect">
            <a:avLst/>
          </a:prstGeom>
        </p:spPr>
      </p:pic>
      <p:pic>
        <p:nvPicPr>
          <p:cNvPr id="22" name="Picture 21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B6983F18-61A4-8BA1-E2A2-F26378D241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4" b="56834"/>
          <a:stretch/>
        </p:blipFill>
        <p:spPr>
          <a:xfrm rot="10800000">
            <a:off x="6019690" y="0"/>
            <a:ext cx="3124309" cy="1339062"/>
          </a:xfrm>
          <a:prstGeom prst="rect">
            <a:avLst/>
          </a:prstGeom>
        </p:spPr>
      </p:pic>
      <p:pic>
        <p:nvPicPr>
          <p:cNvPr id="35" name="Picture 34" descr="A blue and black triangle&#10;&#10;Description automatically generated">
            <a:extLst>
              <a:ext uri="{FF2B5EF4-FFF2-40B4-BE49-F238E27FC236}">
                <a16:creationId xmlns:a16="http://schemas.microsoft.com/office/drawing/2014/main" id="{36363D1A-C209-3F33-35A9-C2B24C23CE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6"/>
          <a:stretch/>
        </p:blipFill>
        <p:spPr>
          <a:xfrm>
            <a:off x="7340811" y="-1"/>
            <a:ext cx="1936850" cy="8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3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8" ma:contentTypeDescription="Create a new document." ma:contentTypeScope="" ma:versionID="1c33c8b4e09471149e21254ef17d69b5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01fa5e8ad633fd4d50e241a2ac977e36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EC7D75-DF29-41FF-9771-F914B7B6FDAE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2674b3b-a8ea-4e1e-acec-1314dd0ef54b"/>
    <ds:schemaRef ds:uri="http://schemas.microsoft.com/office/infopath/2007/PartnerControls"/>
    <ds:schemaRef ds:uri="http://purl.org/dc/dcmitype/"/>
    <ds:schemaRef ds:uri="2c990712-04fa-412a-8529-5060b9a14a1a"/>
  </ds:schemaRefs>
</ds:datastoreItem>
</file>

<file path=customXml/itemProps3.xml><?xml version="1.0" encoding="utf-8"?>
<ds:datastoreItem xmlns:ds="http://schemas.openxmlformats.org/officeDocument/2006/customXml" ds:itemID="{1FF34AAD-B9E4-4BFC-80B2-B87A2FC61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13107</TotalTime>
  <Words>160</Words>
  <Application>Microsoft Office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Open Sans Semibold</vt:lpstr>
      <vt:lpstr>Open Sans</vt:lpstr>
      <vt:lpstr>Open Sans Light</vt:lpstr>
      <vt:lpstr>Open Sans Extrabold</vt:lpstr>
      <vt:lpstr>Office Theme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Emilee Green</cp:lastModifiedBy>
  <cp:revision>420</cp:revision>
  <cp:lastPrinted>2019-09-16T17:34:17Z</cp:lastPrinted>
  <dcterms:created xsi:type="dcterms:W3CDTF">2008-11-04T17:58:37Z</dcterms:created>
  <dcterms:modified xsi:type="dcterms:W3CDTF">2023-09-29T15:36:23Z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Order">
    <vt:r8>10500</vt:r8>
  </property>
  <property fmtid="{D5CDD505-2E9C-101B-9397-08002B2CF9AE}" pid="4" name="MediaServiceImageTags">
    <vt:lpwstr/>
  </property>
</Properties>
</file>