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27432000" cy="219456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86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1022" autoAdjust="0"/>
    <p:restoredTop sz="94982" autoAdjust="0"/>
  </p:normalViewPr>
  <p:slideViewPr>
    <p:cSldViewPr>
      <p:cViewPr varScale="1">
        <p:scale>
          <a:sx n="30" d="100"/>
          <a:sy n="30" d="100"/>
        </p:scale>
        <p:origin x="1956" y="144"/>
      </p:cViewPr>
      <p:guideLst>
        <p:guide orient="horz" pos="6912"/>
        <p:guide pos="86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06525" y="720725"/>
            <a:ext cx="450215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3E2F7A74-9637-453E-8948-76AC67B0F7C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83E5D46-A41A-4635-A31B-91048ED6FEDF}" type="slidenum">
              <a:rPr lang="en-US" altLang="en-US" sz="1200" b="0"/>
              <a:pPr/>
              <a:t>1</a:t>
            </a:fld>
            <a:endParaRPr lang="en-US" altLang="en-US" sz="1200" b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0A34974-699E-40E2-AA9D-151E46ADDBC0}" type="slidenum">
              <a:rPr lang="en-US" altLang="en-US" sz="1200" b="0"/>
              <a:pPr/>
              <a:t>2</a:t>
            </a:fld>
            <a:endParaRPr lang="en-US" altLang="en-US" sz="1200" b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C28AD30-8664-47F6-B8DC-E6F6E7D1288E}" type="slidenum">
              <a:rPr lang="en-US" altLang="en-US" sz="1200" b="0"/>
              <a:pPr/>
              <a:t>3</a:t>
            </a:fld>
            <a:endParaRPr lang="en-US" altLang="en-US" sz="1200" b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C0440D1-24D5-4E2D-A835-4693271BAE75}" type="slidenum">
              <a:rPr lang="en-US" altLang="en-US" sz="1200" b="0"/>
              <a:pPr/>
              <a:t>4</a:t>
            </a:fld>
            <a:endParaRPr lang="en-US" altLang="en-US" sz="1200" b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6816725"/>
            <a:ext cx="23317200" cy="47053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2436475"/>
            <a:ext cx="19202400" cy="5607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13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879475"/>
            <a:ext cx="24688800" cy="3657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5121275"/>
            <a:ext cx="24688800" cy="144827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96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888200" y="879475"/>
            <a:ext cx="6172200" cy="1872456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879475"/>
            <a:ext cx="18364200" cy="18724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82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879475"/>
            <a:ext cx="24688800" cy="3657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5121275"/>
            <a:ext cx="12268200" cy="144827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3792200" y="5121275"/>
            <a:ext cx="12268200" cy="71643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3792200" y="12438063"/>
            <a:ext cx="12268200" cy="71659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383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879475"/>
            <a:ext cx="24688800" cy="3657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5121275"/>
            <a:ext cx="24688800" cy="144827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0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8" y="14101763"/>
            <a:ext cx="23317200" cy="43592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8" y="9301163"/>
            <a:ext cx="23317200" cy="4800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2407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879475"/>
            <a:ext cx="24688800" cy="3657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5121275"/>
            <a:ext cx="12268200" cy="144827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92200" y="5121275"/>
            <a:ext cx="12268200" cy="144827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16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879475"/>
            <a:ext cx="24688800" cy="365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4911725"/>
            <a:ext cx="12120563" cy="20478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6959600"/>
            <a:ext cx="12120563" cy="126444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5" y="4911725"/>
            <a:ext cx="12125325" cy="20478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5" y="6959600"/>
            <a:ext cx="12125325" cy="126444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12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879475"/>
            <a:ext cx="24688800" cy="3657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08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482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873125"/>
            <a:ext cx="9024938" cy="371951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873125"/>
            <a:ext cx="15335250" cy="187309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4592638"/>
            <a:ext cx="9024938" cy="15011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738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3" y="15362238"/>
            <a:ext cx="16459200" cy="181292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3" y="1960563"/>
            <a:ext cx="16459200" cy="13168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3" y="17175163"/>
            <a:ext cx="16459200" cy="25765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6171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3135313" rtl="0" eaLnBrk="0" fontAlgn="base" hangingPunct="0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135313" rtl="0" eaLnBrk="0" fontAlgn="base" hangingPunct="0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pitchFamily="34" charset="-128"/>
        </a:defRPr>
      </a:lvl2pPr>
      <a:lvl3pPr algn="ctr" defTabSz="3135313" rtl="0" eaLnBrk="0" fontAlgn="base" hangingPunct="0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pitchFamily="34" charset="-128"/>
        </a:defRPr>
      </a:lvl3pPr>
      <a:lvl4pPr algn="ctr" defTabSz="3135313" rtl="0" eaLnBrk="0" fontAlgn="base" hangingPunct="0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pitchFamily="34" charset="-128"/>
        </a:defRPr>
      </a:lvl4pPr>
      <a:lvl5pPr algn="ctr" defTabSz="3135313" rtl="0" eaLnBrk="0" fontAlgn="base" hangingPunct="0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pitchFamily="34" charset="-128"/>
        </a:defRPr>
      </a:lvl5pPr>
      <a:lvl6pPr marL="457200" algn="ctr" defTabSz="3135313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pitchFamily="34" charset="-128"/>
        </a:defRPr>
      </a:lvl6pPr>
      <a:lvl7pPr marL="914400" algn="ctr" defTabSz="3135313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pitchFamily="34" charset="-128"/>
        </a:defRPr>
      </a:lvl7pPr>
      <a:lvl8pPr marL="1371600" algn="ctr" defTabSz="3135313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pitchFamily="34" charset="-128"/>
        </a:defRPr>
      </a:lvl8pPr>
      <a:lvl9pPr marL="1828800" algn="ctr" defTabSz="3135313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pitchFamily="34" charset="-128"/>
        </a:defRPr>
      </a:lvl9pPr>
    </p:titleStyle>
    <p:bodyStyle>
      <a:lvl1pPr marL="1176338" indent="-1176338" algn="l" defTabSz="3135313" rtl="0" eaLnBrk="0" fontAlgn="base" hangingPunct="0">
        <a:spcBef>
          <a:spcPct val="20000"/>
        </a:spcBef>
        <a:spcAft>
          <a:spcPct val="0"/>
        </a:spcAft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2547938" indent="-981075" algn="l" defTabSz="3135313" rtl="0" eaLnBrk="0" fontAlgn="base" hangingPunct="0">
        <a:spcBef>
          <a:spcPct val="20000"/>
        </a:spcBef>
        <a:spcAft>
          <a:spcPct val="0"/>
        </a:spcAft>
        <a:defRPr sz="9600">
          <a:solidFill>
            <a:schemeClr val="tx1"/>
          </a:solidFill>
          <a:latin typeface="+mn-lt"/>
          <a:ea typeface="+mn-ea"/>
        </a:defRPr>
      </a:lvl2pPr>
      <a:lvl3pPr marL="3919538" indent="-784225" algn="l" defTabSz="3135313" rtl="0" eaLnBrk="0" fontAlgn="base" hangingPunct="0">
        <a:spcBef>
          <a:spcPct val="20000"/>
        </a:spcBef>
        <a:spcAft>
          <a:spcPct val="0"/>
        </a:spcAft>
        <a:buChar char="•"/>
        <a:defRPr sz="8300">
          <a:solidFill>
            <a:schemeClr val="tx1"/>
          </a:solidFill>
          <a:latin typeface="+mn-lt"/>
          <a:ea typeface="+mn-ea"/>
        </a:defRPr>
      </a:lvl3pPr>
      <a:lvl4pPr marL="5481638" indent="-779463" algn="l" defTabSz="3135313" rtl="0" eaLnBrk="0" fontAlgn="base" hangingPunct="0">
        <a:spcBef>
          <a:spcPct val="20000"/>
        </a:spcBef>
        <a:spcAft>
          <a:spcPct val="0"/>
        </a:spcAft>
        <a:buChar char="–"/>
        <a:defRPr sz="6800">
          <a:solidFill>
            <a:schemeClr val="tx1"/>
          </a:solidFill>
          <a:latin typeface="+mn-lt"/>
          <a:ea typeface="+mn-ea"/>
        </a:defRPr>
      </a:lvl4pPr>
      <a:lvl5pPr marL="7053263" indent="-787400" algn="l" defTabSz="3135313" rtl="0" eaLnBrk="0" fontAlgn="base" hangingPunct="0">
        <a:spcBef>
          <a:spcPct val="20000"/>
        </a:spcBef>
        <a:spcAft>
          <a:spcPct val="0"/>
        </a:spcAft>
        <a:buChar char="»"/>
        <a:defRPr sz="6800">
          <a:solidFill>
            <a:schemeClr val="tx1"/>
          </a:solidFill>
          <a:latin typeface="+mn-lt"/>
          <a:ea typeface="+mn-ea"/>
        </a:defRPr>
      </a:lvl5pPr>
      <a:lvl6pPr marL="7510463" indent="-787400" algn="l" defTabSz="3135313" rtl="0" fontAlgn="base">
        <a:spcBef>
          <a:spcPct val="20000"/>
        </a:spcBef>
        <a:spcAft>
          <a:spcPct val="0"/>
        </a:spcAft>
        <a:buChar char="»"/>
        <a:defRPr sz="6800">
          <a:solidFill>
            <a:schemeClr val="tx1"/>
          </a:solidFill>
          <a:latin typeface="+mn-lt"/>
          <a:ea typeface="+mn-ea"/>
        </a:defRPr>
      </a:lvl6pPr>
      <a:lvl7pPr marL="7967663" indent="-787400" algn="l" defTabSz="3135313" rtl="0" fontAlgn="base">
        <a:spcBef>
          <a:spcPct val="20000"/>
        </a:spcBef>
        <a:spcAft>
          <a:spcPct val="0"/>
        </a:spcAft>
        <a:buChar char="»"/>
        <a:defRPr sz="6800">
          <a:solidFill>
            <a:schemeClr val="tx1"/>
          </a:solidFill>
          <a:latin typeface="+mn-lt"/>
          <a:ea typeface="+mn-ea"/>
        </a:defRPr>
      </a:lvl7pPr>
      <a:lvl8pPr marL="8424863" indent="-787400" algn="l" defTabSz="3135313" rtl="0" fontAlgn="base">
        <a:spcBef>
          <a:spcPct val="20000"/>
        </a:spcBef>
        <a:spcAft>
          <a:spcPct val="0"/>
        </a:spcAft>
        <a:buChar char="»"/>
        <a:defRPr sz="6800">
          <a:solidFill>
            <a:schemeClr val="tx1"/>
          </a:solidFill>
          <a:latin typeface="+mn-lt"/>
          <a:ea typeface="+mn-ea"/>
        </a:defRPr>
      </a:lvl8pPr>
      <a:lvl9pPr marL="8882063" indent="-787400" algn="l" defTabSz="3135313" rtl="0" fontAlgn="base">
        <a:spcBef>
          <a:spcPct val="20000"/>
        </a:spcBef>
        <a:spcAft>
          <a:spcPct val="0"/>
        </a:spcAft>
        <a:buChar char="»"/>
        <a:defRPr sz="6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41"/>
          <p:cNvSpPr txBox="1">
            <a:spLocks noChangeArrowheads="1"/>
          </p:cNvSpPr>
          <p:nvPr/>
        </p:nvSpPr>
        <p:spPr bwMode="auto">
          <a:xfrm>
            <a:off x="3048000" y="2133600"/>
            <a:ext cx="2202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027" name="Text Box 142"/>
          <p:cNvSpPr txBox="1">
            <a:spLocks noChangeArrowheads="1"/>
          </p:cNvSpPr>
          <p:nvPr/>
        </p:nvSpPr>
        <p:spPr bwMode="auto">
          <a:xfrm>
            <a:off x="1371600" y="849086"/>
            <a:ext cx="24765000" cy="20029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3600" b="0" dirty="0">
                <a:solidFill>
                  <a:schemeClr val="tx2"/>
                </a:solidFill>
              </a:rPr>
              <a:t>This page is for your </a:t>
            </a:r>
            <a:r>
              <a:rPr lang="en-US" altLang="en-US" sz="3600" dirty="0">
                <a:solidFill>
                  <a:schemeClr val="tx2"/>
                </a:solidFill>
              </a:rPr>
              <a:t>Summary.</a:t>
            </a:r>
          </a:p>
          <a:p>
            <a:pPr algn="ctr"/>
            <a:endParaRPr lang="en-US" altLang="en-US" sz="3600" dirty="0">
              <a:solidFill>
                <a:schemeClr val="tx2"/>
              </a:solidFill>
            </a:endParaRPr>
          </a:p>
          <a:p>
            <a:r>
              <a:rPr lang="en-US" altLang="en-US" u="sng" dirty="0">
                <a:solidFill>
                  <a:srgbClr val="FF0000"/>
                </a:solidFill>
              </a:rPr>
              <a:t>Template Preparation Instructions</a:t>
            </a:r>
            <a:endParaRPr lang="en-US" altLang="en-US" b="0" dirty="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n-US" altLang="en-US" b="0" dirty="0">
                <a:solidFill>
                  <a:srgbClr val="FF0000"/>
                </a:solidFill>
              </a:rPr>
              <a:t>The text box contained on each slide in the template is for information only.  Please delete the text boxes before continuing.</a:t>
            </a:r>
          </a:p>
          <a:p>
            <a:endParaRPr lang="en-US" altLang="en-US" b="0" dirty="0" smtClean="0"/>
          </a:p>
          <a:p>
            <a:endParaRPr lang="en-US" altLang="en-US" b="0" dirty="0"/>
          </a:p>
          <a:p>
            <a:endParaRPr lang="en-US" altLang="en-US" b="0" dirty="0" smtClean="0"/>
          </a:p>
          <a:p>
            <a:endParaRPr lang="en-US" altLang="en-US" sz="3600" b="0" dirty="0"/>
          </a:p>
          <a:p>
            <a:r>
              <a:rPr lang="en-US" altLang="en-US" sz="3600" u="sng" dirty="0"/>
              <a:t>Formatting </a:t>
            </a:r>
            <a:r>
              <a:rPr lang="en-US" altLang="en-US" sz="3600" u="sng" dirty="0" smtClean="0"/>
              <a:t>Requirements:</a:t>
            </a:r>
            <a:endParaRPr lang="en-US" altLang="en-US" sz="3600" u="sng" dirty="0"/>
          </a:p>
          <a:p>
            <a:pPr>
              <a:buFontTx/>
              <a:buChar char="•"/>
            </a:pPr>
            <a:r>
              <a:rPr lang="en-US" altLang="en-US" sz="3600" dirty="0"/>
              <a:t>Limit of 4 slides. </a:t>
            </a:r>
            <a:r>
              <a:rPr lang="en-US" altLang="en-US" sz="3600" b="0" dirty="0"/>
              <a:t>Presentation over 4 slides will not be accepted.</a:t>
            </a:r>
          </a:p>
          <a:p>
            <a:pPr>
              <a:buFontTx/>
              <a:buChar char="•"/>
            </a:pPr>
            <a:r>
              <a:rPr lang="en-US" altLang="en-US" sz="3600" dirty="0"/>
              <a:t>This template is pre-set to the correct customs slide size (30 in W x 24 in H). Do NOT change this sizing.</a:t>
            </a:r>
          </a:p>
          <a:p>
            <a:pPr>
              <a:buFontTx/>
              <a:buChar char="•"/>
            </a:pPr>
            <a:r>
              <a:rPr lang="en-US" altLang="en-US" sz="3600" dirty="0"/>
              <a:t>Background color</a:t>
            </a:r>
            <a:r>
              <a:rPr lang="en-US" altLang="en-US" sz="3600" b="0" dirty="0"/>
              <a:t>: White  /   </a:t>
            </a:r>
            <a:r>
              <a:rPr lang="en-US" altLang="en-US" sz="3600" dirty="0"/>
              <a:t>Font and size:</a:t>
            </a:r>
            <a:r>
              <a:rPr lang="en-US" altLang="en-US" sz="3600" b="0" dirty="0"/>
              <a:t>  Arial 28 or larger</a:t>
            </a:r>
          </a:p>
          <a:p>
            <a:pPr>
              <a:buFontTx/>
              <a:buChar char="•"/>
            </a:pPr>
            <a:r>
              <a:rPr lang="en-US" altLang="en-US" sz="3600" dirty="0"/>
              <a:t>Design</a:t>
            </a:r>
            <a:r>
              <a:rPr lang="en-US" altLang="en-US" sz="3600" b="0" dirty="0"/>
              <a:t>: You may design your slides in any layout as long as the data fits within each page and you follow the Formatting Requirements.</a:t>
            </a:r>
          </a:p>
          <a:p>
            <a:pPr lvl="1">
              <a:buFontTx/>
              <a:buChar char="•"/>
            </a:pPr>
            <a:r>
              <a:rPr lang="en-US" altLang="en-US" sz="3600" b="0" dirty="0"/>
              <a:t>NOTE: Use ample white space for a clean and easy to follow layout</a:t>
            </a:r>
          </a:p>
          <a:p>
            <a:pPr>
              <a:buFontTx/>
              <a:buChar char="•"/>
            </a:pPr>
            <a:r>
              <a:rPr lang="en-US" altLang="en-US" sz="3600" dirty="0"/>
              <a:t>Images: </a:t>
            </a:r>
            <a:r>
              <a:rPr lang="en-US" altLang="en-US" sz="3600" b="0" dirty="0"/>
              <a:t>Tables, charts, clip art, pictures or diagrams and organization charts can be included.</a:t>
            </a:r>
          </a:p>
          <a:p>
            <a:pPr lvl="1">
              <a:buFontTx/>
              <a:buChar char="•"/>
            </a:pPr>
            <a:r>
              <a:rPr lang="en-US" altLang="en-US" sz="3600" b="0" dirty="0"/>
              <a:t>NOTE: All images must be labeled with a minimum of Arial font size 14.</a:t>
            </a:r>
          </a:p>
          <a:p>
            <a:pPr>
              <a:buFontTx/>
              <a:buChar char="•"/>
            </a:pPr>
            <a:r>
              <a:rPr lang="en-US" altLang="en-US" sz="3600" dirty="0"/>
              <a:t>Media: </a:t>
            </a:r>
            <a:r>
              <a:rPr lang="en-US" altLang="en-US" sz="3600" b="0" dirty="0"/>
              <a:t>Embedded media files and/or URL links are NOT permitted.</a:t>
            </a:r>
          </a:p>
          <a:p>
            <a:endParaRPr lang="en-US" altLang="en-US" sz="3600" b="0" u="sng" dirty="0" smtClean="0"/>
          </a:p>
          <a:p>
            <a:endParaRPr lang="en-US" altLang="en-US" sz="3600" b="0" u="sng" dirty="0"/>
          </a:p>
          <a:p>
            <a:r>
              <a:rPr lang="en-US" altLang="en-US" sz="3600" u="sng" dirty="0" smtClean="0"/>
              <a:t>Slide Content:</a:t>
            </a:r>
            <a:endParaRPr lang="en-US" altLang="en-US" sz="3600" u="sng" dirty="0"/>
          </a:p>
          <a:p>
            <a:pPr>
              <a:buFontTx/>
              <a:buChar char="•"/>
            </a:pPr>
            <a:r>
              <a:rPr lang="en-US" altLang="en-US" sz="3600" dirty="0"/>
              <a:t>Slide #1 </a:t>
            </a:r>
            <a:r>
              <a:rPr lang="en-US" altLang="en-US" sz="3600" b="0" dirty="0"/>
              <a:t>is a Summary Slide and should offer a quick glance of the data contained in the entire ePoster.</a:t>
            </a:r>
          </a:p>
          <a:p>
            <a:r>
              <a:rPr lang="en-US" altLang="en-US" sz="3600" b="0" dirty="0"/>
              <a:t>	a) Background and Objectives	b) Study Design and Methods		c) Results and Conclusion.</a:t>
            </a:r>
          </a:p>
          <a:p>
            <a:pPr>
              <a:buFontTx/>
              <a:buChar char="•"/>
            </a:pPr>
            <a:r>
              <a:rPr lang="en-US" altLang="en-US" sz="3600" dirty="0"/>
              <a:t>Slides #2, #3, and #4 </a:t>
            </a:r>
            <a:r>
              <a:rPr lang="en-US" altLang="en-US" sz="3600" b="0" dirty="0"/>
              <a:t>should offer data and research details that expand upon your Summary Slide.</a:t>
            </a:r>
            <a:endParaRPr lang="en-US" altLang="en-US" sz="3600" dirty="0"/>
          </a:p>
          <a:p>
            <a:pPr>
              <a:buFontTx/>
              <a:buChar char="•"/>
            </a:pPr>
            <a:r>
              <a:rPr lang="en-US" altLang="en-US" sz="3600" b="0" dirty="0"/>
              <a:t>Carefully review each slide in the template </a:t>
            </a:r>
            <a:r>
              <a:rPr lang="en-US" altLang="en-US" sz="3600" b="0" u="sng" dirty="0"/>
              <a:t>before</a:t>
            </a:r>
            <a:r>
              <a:rPr lang="en-US" altLang="en-US" sz="3600" b="0" dirty="0"/>
              <a:t> uploading your ePoster.  Incomplete ePosters or those submitted using altered formats will not be accepted.   </a:t>
            </a:r>
          </a:p>
          <a:p>
            <a:endParaRPr lang="en-US" altLang="en-US" sz="3600" b="0" dirty="0" smtClean="0"/>
          </a:p>
          <a:p>
            <a:endParaRPr lang="en-US" altLang="en-US" sz="3600" b="0" dirty="0"/>
          </a:p>
          <a:p>
            <a:r>
              <a:rPr lang="en-US" altLang="en-US" sz="3600" u="sng" dirty="0"/>
              <a:t>Reviewers will look for:</a:t>
            </a:r>
          </a:p>
          <a:p>
            <a:pPr>
              <a:buFontTx/>
              <a:buChar char="•"/>
            </a:pPr>
            <a:r>
              <a:rPr lang="en-US" altLang="en-US" sz="3600" b="0" dirty="0"/>
              <a:t>Accurate data and well supported research</a:t>
            </a:r>
          </a:p>
          <a:p>
            <a:pPr>
              <a:buFontTx/>
              <a:buChar char="•"/>
            </a:pPr>
            <a:r>
              <a:rPr lang="en-US" altLang="en-US" sz="3600" b="0" dirty="0"/>
              <a:t>Adherence to Formatting Requirements (above)</a:t>
            </a:r>
          </a:p>
          <a:p>
            <a:pPr>
              <a:buFontTx/>
              <a:buChar char="•"/>
            </a:pPr>
            <a:r>
              <a:rPr lang="en-US" altLang="en-US" sz="3600" dirty="0"/>
              <a:t>Adherence to CME Requirements </a:t>
            </a:r>
            <a:r>
              <a:rPr lang="en-US" altLang="en-US" sz="3600" b="0" dirty="0"/>
              <a:t>(must be free of </a:t>
            </a:r>
            <a:r>
              <a:rPr lang="en-US" sz="3600" b="0" dirty="0"/>
              <a:t>conflict of interest and cannot contain any advertising, trade names, no corporate, affiliate or brand logos, or product-group messages)</a:t>
            </a:r>
            <a:endParaRPr lang="en-US" altLang="en-US" sz="3600" b="0" dirty="0"/>
          </a:p>
          <a:p>
            <a:pPr>
              <a:buFontTx/>
              <a:buChar char="•"/>
            </a:pPr>
            <a:r>
              <a:rPr lang="en-US" altLang="en-US" sz="3600" b="0" dirty="0"/>
              <a:t>Typographical and grammatical errors</a:t>
            </a:r>
          </a:p>
          <a:p>
            <a:pPr>
              <a:buFontTx/>
              <a:buChar char="•"/>
            </a:pPr>
            <a:r>
              <a:rPr lang="en-US" altLang="en-US" sz="3600" b="0" dirty="0"/>
              <a:t>Clear images if used</a:t>
            </a:r>
          </a:p>
          <a:p>
            <a:pPr>
              <a:lnSpc>
                <a:spcPct val="150000"/>
              </a:lnSpc>
            </a:pPr>
            <a:r>
              <a:rPr lang="en-US" altLang="en-US" b="0" dirty="0">
                <a:solidFill>
                  <a:schemeClr val="tx2"/>
                </a:solidFill>
              </a:rPr>
              <a:t/>
            </a:r>
            <a:br>
              <a:rPr lang="en-US" altLang="en-US" b="0" dirty="0">
                <a:solidFill>
                  <a:schemeClr val="tx2"/>
                </a:solidFill>
              </a:rPr>
            </a:br>
            <a:endParaRPr lang="en-US" altLang="en-US" b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048000" y="2133600"/>
            <a:ext cx="2202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1828800" y="1828800"/>
            <a:ext cx="240792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3600" b="0" dirty="0" smtClean="0">
                <a:solidFill>
                  <a:schemeClr val="tx2"/>
                </a:solidFill>
              </a:rPr>
              <a:t>This page is for your </a:t>
            </a:r>
            <a:r>
              <a:rPr lang="en-US" altLang="en-US" sz="3600" dirty="0" smtClean="0">
                <a:solidFill>
                  <a:schemeClr val="tx2"/>
                </a:solidFill>
              </a:rPr>
              <a:t>Expanded Data and Information</a:t>
            </a:r>
          </a:p>
          <a:p>
            <a:pPr algn="ctr"/>
            <a:endParaRPr lang="en-US" altLang="en-US" sz="3600" dirty="0">
              <a:solidFill>
                <a:schemeClr val="tx2"/>
              </a:solidFill>
            </a:endParaRPr>
          </a:p>
          <a:p>
            <a:pPr algn="ctr"/>
            <a:endParaRPr lang="en-US" altLang="en-US" sz="3600" dirty="0">
              <a:solidFill>
                <a:schemeClr val="tx2"/>
              </a:solidFill>
            </a:endParaRPr>
          </a:p>
          <a:p>
            <a:pPr>
              <a:buFontTx/>
              <a:buChar char="•"/>
            </a:pPr>
            <a:r>
              <a:rPr lang="en-US" altLang="en-US" sz="3600" b="0" dirty="0">
                <a:solidFill>
                  <a:srgbClr val="FF0000"/>
                </a:solidFill>
              </a:rPr>
              <a:t>The text contained in this box is for information only.  Please delete this box before continuing.  Refer to specific instructions on first slide.</a:t>
            </a:r>
          </a:p>
          <a:p>
            <a:endParaRPr lang="en-US" altLang="en-US" dirty="0">
              <a:solidFill>
                <a:schemeClr val="tx2"/>
              </a:solidFill>
            </a:endParaRPr>
          </a:p>
          <a:p>
            <a:pPr>
              <a:buFontTx/>
              <a:buChar char="•"/>
            </a:pPr>
            <a:endParaRPr lang="en-US" altLang="en-US" sz="3600" dirty="0">
              <a:solidFill>
                <a:schemeClr val="tx2"/>
              </a:solidFill>
            </a:endParaRPr>
          </a:p>
          <a:p>
            <a:endParaRPr lang="en-US" altLang="en-US" b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048000" y="2133600"/>
            <a:ext cx="2202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1828800" y="1828800"/>
            <a:ext cx="240792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3600" b="0" dirty="0">
                <a:solidFill>
                  <a:schemeClr val="tx2"/>
                </a:solidFill>
              </a:rPr>
              <a:t>This page is for your </a:t>
            </a:r>
            <a:r>
              <a:rPr lang="en-US" altLang="en-US" sz="3600" dirty="0" smtClean="0">
                <a:solidFill>
                  <a:schemeClr val="tx2"/>
                </a:solidFill>
              </a:rPr>
              <a:t>Expanded Data and Information</a:t>
            </a:r>
            <a:endParaRPr lang="en-US" altLang="en-US" sz="3600" dirty="0">
              <a:solidFill>
                <a:schemeClr val="tx2"/>
              </a:solidFill>
            </a:endParaRPr>
          </a:p>
          <a:p>
            <a:pPr algn="ctr"/>
            <a:endParaRPr lang="en-US" altLang="en-US" sz="3600" dirty="0">
              <a:solidFill>
                <a:schemeClr val="tx2"/>
              </a:solidFill>
            </a:endParaRPr>
          </a:p>
          <a:p>
            <a:pPr algn="ctr"/>
            <a:endParaRPr lang="en-US" altLang="en-US" sz="3600" dirty="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n-US" altLang="en-US" sz="3600" b="0" dirty="0">
                <a:solidFill>
                  <a:srgbClr val="FF0000"/>
                </a:solidFill>
              </a:rPr>
              <a:t>The text contained in this box is for information only.  Please delete this box before continuing.  Refer to specific instructions on first slide.</a:t>
            </a:r>
          </a:p>
          <a:p>
            <a:endParaRPr lang="en-US" altLang="en-US" dirty="0">
              <a:solidFill>
                <a:schemeClr val="tx2"/>
              </a:solidFill>
            </a:endParaRPr>
          </a:p>
          <a:p>
            <a:pPr>
              <a:buFontTx/>
              <a:buChar char="•"/>
            </a:pPr>
            <a:endParaRPr lang="en-US" altLang="en-US" sz="3600" dirty="0">
              <a:solidFill>
                <a:schemeClr val="tx2"/>
              </a:solidFill>
            </a:endParaRPr>
          </a:p>
          <a:p>
            <a:endParaRPr lang="en-US" altLang="en-US" b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048000" y="2133600"/>
            <a:ext cx="2202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828800" y="1828800"/>
            <a:ext cx="240792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5969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969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3600" b="0" dirty="0">
                <a:solidFill>
                  <a:schemeClr val="tx2"/>
                </a:solidFill>
              </a:rPr>
              <a:t>This page is for your </a:t>
            </a:r>
            <a:r>
              <a:rPr lang="en-US" altLang="en-US" sz="3600" dirty="0" smtClean="0">
                <a:solidFill>
                  <a:schemeClr val="tx2"/>
                </a:solidFill>
              </a:rPr>
              <a:t>Expanded Data and Information</a:t>
            </a:r>
            <a:endParaRPr lang="en-US" altLang="en-US" sz="3600" dirty="0">
              <a:solidFill>
                <a:schemeClr val="tx2"/>
              </a:solidFill>
            </a:endParaRPr>
          </a:p>
          <a:p>
            <a:pPr algn="ctr"/>
            <a:endParaRPr lang="en-US" altLang="en-US" sz="3600" dirty="0">
              <a:solidFill>
                <a:schemeClr val="tx2"/>
              </a:solidFill>
            </a:endParaRPr>
          </a:p>
          <a:p>
            <a:pPr algn="ctr"/>
            <a:endParaRPr lang="en-US" altLang="en-US" sz="3600" dirty="0">
              <a:solidFill>
                <a:schemeClr val="tx2"/>
              </a:solidFill>
            </a:endParaRPr>
          </a:p>
          <a:p>
            <a:pPr>
              <a:buFontTx/>
              <a:buChar char="•"/>
            </a:pPr>
            <a:r>
              <a:rPr lang="en-US" altLang="en-US" sz="3600" b="0" dirty="0">
                <a:solidFill>
                  <a:srgbClr val="FF0000"/>
                </a:solidFill>
              </a:rPr>
              <a:t>The text contained in this box is for information only.  Please delete this box before continuing.  Refer to specific instructions on first slide.</a:t>
            </a:r>
          </a:p>
          <a:p>
            <a:endParaRPr lang="en-US" altLang="en-US" dirty="0">
              <a:solidFill>
                <a:schemeClr val="tx2"/>
              </a:solidFill>
            </a:endParaRPr>
          </a:p>
          <a:p>
            <a:pPr>
              <a:buFontTx/>
              <a:buChar char="•"/>
            </a:pPr>
            <a:endParaRPr lang="en-US" altLang="en-US" sz="3600" dirty="0">
              <a:solidFill>
                <a:schemeClr val="tx2"/>
              </a:solidFill>
            </a:endParaRPr>
          </a:p>
          <a:p>
            <a:endParaRPr lang="en-US" altLang="en-US" b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96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96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28C343C01F484487752702D4577DE4" ma:contentTypeVersion="3" ma:contentTypeDescription="Create a new document." ma:contentTypeScope="" ma:versionID="8523c5417b850cdb494d2c008dad91ea">
  <xsd:schema xmlns:xsd="http://www.w3.org/2001/XMLSchema" xmlns:xs="http://www.w3.org/2001/XMLSchema" xmlns:p="http://schemas.microsoft.com/office/2006/metadata/properties" xmlns:ns2="866aa5a0-bcc5-4d13-bf88-9abb3c83ae5e" targetNamespace="http://schemas.microsoft.com/office/2006/metadata/properties" ma:root="true" ma:fieldsID="55a3fa1ee234f6917adb4f2855c40211" ns2:_="">
    <xsd:import namespace="866aa5a0-bcc5-4d13-bf88-9abb3c83ae5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aa5a0-bcc5-4d13-bf88-9abb3c83ae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66aa5a0-bcc5-4d13-bf88-9abb3c83ae5e">
      <UserInfo>
        <DisplayName>Stephanie Grauden</DisplayName>
        <AccountId>29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1FE76A4F-D60F-4777-ACCB-0E1BD52AD673}"/>
</file>

<file path=customXml/itemProps2.xml><?xml version="1.0" encoding="utf-8"?>
<ds:datastoreItem xmlns:ds="http://schemas.openxmlformats.org/officeDocument/2006/customXml" ds:itemID="{59ECD3E4-793B-4D96-A000-021B83344C51}"/>
</file>

<file path=customXml/itemProps3.xml><?xml version="1.0" encoding="utf-8"?>
<ds:datastoreItem xmlns:ds="http://schemas.openxmlformats.org/officeDocument/2006/customXml" ds:itemID="{09F66A0A-CFC8-4E77-8A45-8E42A79CDB9C}"/>
</file>

<file path=docProps/app.xml><?xml version="1.0" encoding="utf-8"?>
<Properties xmlns="http://schemas.openxmlformats.org/officeDocument/2006/extended-properties" xmlns:vt="http://schemas.openxmlformats.org/officeDocument/2006/docPropsVTypes">
  <TotalTime>1622</TotalTime>
  <Words>134</Words>
  <Application>Microsoft Office PowerPoint</Application>
  <PresentationFormat>Custom</PresentationFormat>
  <Paragraphs>52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ＭＳ Ｐゴシック</vt:lpstr>
      <vt:lpstr>Arial</vt:lpstr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Michael Glenn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Glenn</dc:creator>
  <cp:lastModifiedBy>Beth Bartelt</cp:lastModifiedBy>
  <cp:revision>124</cp:revision>
  <cp:lastPrinted>2007-02-28T23:54:00Z</cp:lastPrinted>
  <dcterms:created xsi:type="dcterms:W3CDTF">2007-02-28T22:13:45Z</dcterms:created>
  <dcterms:modified xsi:type="dcterms:W3CDTF">2015-12-21T14:53:06Z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0x0101002428C343C01F484487752702D4577DE4</vt:lpwstr>
  </property>
</Properties>
</file>