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14"/>
  </p:handoutMasterIdLst>
  <p:sldIdLst>
    <p:sldId id="377" r:id="rId5"/>
    <p:sldId id="391" r:id="rId6"/>
    <p:sldId id="392" r:id="rId7"/>
    <p:sldId id="395" r:id="rId8"/>
    <p:sldId id="393" r:id="rId9"/>
    <p:sldId id="396" r:id="rId10"/>
    <p:sldId id="397" r:id="rId11"/>
    <p:sldId id="398" r:id="rId12"/>
    <p:sldId id="399" r:id="rId13"/>
  </p:sldIdLst>
  <p:sldSz cx="9144000" cy="6858000" type="screen4x3"/>
  <p:notesSz cx="6950075" cy="9236075"/>
  <p:embeddedFontLst>
    <p:embeddedFont>
      <p:font typeface="Open Sans Semibold" panose="020B0604020202020204" charset="0"/>
      <p:bold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BatangChe" panose="02030609000101010101" pitchFamily="49" charset="-127"/>
      <p:regular r:id="rId21"/>
    </p:embeddedFont>
    <p:embeddedFont>
      <p:font typeface="Open Sans Light" panose="020B0604020202020204" charset="0"/>
      <p:regular r:id="rId22"/>
      <p: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12C"/>
    <a:srgbClr val="005F86"/>
    <a:srgbClr val="5D8EA0"/>
    <a:srgbClr val="66CCFF"/>
    <a:srgbClr val="F35B2E"/>
    <a:srgbClr val="8AC7CE"/>
    <a:srgbClr val="0066FF"/>
    <a:srgbClr val="009999"/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8444" autoAdjust="0"/>
    <p:restoredTop sz="95095" autoAdjust="0"/>
  </p:normalViewPr>
  <p:slideViewPr>
    <p:cSldViewPr showGuides="1">
      <p:cViewPr varScale="1">
        <p:scale>
          <a:sx n="55" d="100"/>
          <a:sy n="55" d="100"/>
        </p:scale>
        <p:origin x="78" y="300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581400" y="960438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ASLMS </a:t>
            </a: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관련 정보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2199144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미국</a:t>
            </a:r>
            <a:r>
              <a:rPr lang="en-US" dirty="0"/>
              <a:t> </a:t>
            </a:r>
            <a:r>
              <a:rPr lang="en-US" dirty="0" err="1"/>
              <a:t>레이저</a:t>
            </a:r>
            <a:r>
              <a:rPr lang="en-US" dirty="0"/>
              <a:t> </a:t>
            </a:r>
            <a:r>
              <a:rPr lang="en-US" dirty="0" err="1"/>
              <a:t>의학</a:t>
            </a:r>
            <a:r>
              <a:rPr lang="en-US" dirty="0"/>
              <a:t> </a:t>
            </a:r>
            <a:r>
              <a:rPr lang="en-US" dirty="0" err="1"/>
              <a:t>수술</a:t>
            </a:r>
            <a:r>
              <a:rPr lang="en-US" dirty="0"/>
              <a:t> </a:t>
            </a:r>
            <a:r>
              <a:rPr lang="en-US" dirty="0" err="1"/>
              <a:t>학회</a:t>
            </a:r>
            <a:r>
              <a:rPr lang="en-US" dirty="0"/>
              <a:t> (ASLMS)는 </a:t>
            </a:r>
            <a:r>
              <a:rPr lang="en-US" dirty="0" err="1"/>
              <a:t>의료</a:t>
            </a:r>
            <a:r>
              <a:rPr lang="en-US" dirty="0"/>
              <a:t> </a:t>
            </a:r>
            <a:r>
              <a:rPr lang="en-US" dirty="0" err="1"/>
              <a:t>서비스</a:t>
            </a:r>
            <a:r>
              <a:rPr lang="en-US" dirty="0"/>
              <a:t> </a:t>
            </a:r>
            <a:r>
              <a:rPr lang="en-US" dirty="0" err="1"/>
              <a:t>응용</a:t>
            </a:r>
            <a:r>
              <a:rPr lang="en-US" dirty="0"/>
              <a:t> </a:t>
            </a:r>
            <a:r>
              <a:rPr lang="en-US" dirty="0" err="1"/>
              <a:t>기술을</a:t>
            </a:r>
            <a:r>
              <a:rPr lang="en-US" dirty="0"/>
              <a:t> </a:t>
            </a:r>
            <a:r>
              <a:rPr lang="en-US" dirty="0" err="1"/>
              <a:t>위한</a:t>
            </a:r>
            <a:r>
              <a:rPr lang="en-US" dirty="0"/>
              <a:t> </a:t>
            </a:r>
            <a:r>
              <a:rPr lang="en-US" dirty="0" err="1"/>
              <a:t>레이저</a:t>
            </a:r>
            <a:r>
              <a:rPr lang="en-US" dirty="0"/>
              <a:t> 및 </a:t>
            </a:r>
            <a:r>
              <a:rPr lang="en-US" dirty="0" err="1"/>
              <a:t>관련</a:t>
            </a:r>
            <a:r>
              <a:rPr lang="en-US" dirty="0"/>
              <a:t> </a:t>
            </a:r>
            <a:r>
              <a:rPr lang="en-US" dirty="0" err="1"/>
              <a:t>기술의</a:t>
            </a:r>
            <a:r>
              <a:rPr lang="en-US" dirty="0"/>
              <a:t> </a:t>
            </a:r>
            <a:r>
              <a:rPr lang="en-US" dirty="0" err="1"/>
              <a:t>개발</a:t>
            </a:r>
            <a:r>
              <a:rPr lang="en-US" dirty="0"/>
              <a:t> 및 </a:t>
            </a:r>
            <a:r>
              <a:rPr lang="en-US" dirty="0" err="1"/>
              <a:t>응용</a:t>
            </a:r>
            <a:r>
              <a:rPr lang="en-US" dirty="0"/>
              <a:t> </a:t>
            </a:r>
            <a:r>
              <a:rPr lang="en-US" dirty="0" err="1"/>
              <a:t>분야를</a:t>
            </a:r>
            <a:r>
              <a:rPr lang="en-US" dirty="0"/>
              <a:t> </a:t>
            </a:r>
            <a:r>
              <a:rPr lang="en-US" dirty="0" err="1"/>
              <a:t>전문적으로</a:t>
            </a:r>
            <a:r>
              <a:rPr lang="en-US" dirty="0"/>
              <a:t> </a:t>
            </a:r>
            <a:r>
              <a:rPr lang="en-US" dirty="0" err="1"/>
              <a:t>연구하는</a:t>
            </a:r>
            <a:r>
              <a:rPr lang="en-US" dirty="0"/>
              <a:t> </a:t>
            </a:r>
            <a:r>
              <a:rPr lang="en-US" dirty="0" err="1"/>
              <a:t>최대</a:t>
            </a:r>
            <a:r>
              <a:rPr lang="en-US" dirty="0"/>
              <a:t> </a:t>
            </a:r>
            <a:r>
              <a:rPr lang="en-US" dirty="0" err="1"/>
              <a:t>규모의</a:t>
            </a:r>
            <a:r>
              <a:rPr lang="en-US" dirty="0"/>
              <a:t> </a:t>
            </a:r>
            <a:r>
              <a:rPr lang="en-US" dirty="0" err="1"/>
              <a:t>종합</a:t>
            </a:r>
            <a:r>
              <a:rPr lang="en-US" dirty="0"/>
              <a:t> </a:t>
            </a:r>
            <a:r>
              <a:rPr lang="en-US" dirty="0" err="1"/>
              <a:t>전문</a:t>
            </a:r>
            <a:r>
              <a:rPr lang="en-US" dirty="0"/>
              <a:t> </a:t>
            </a:r>
            <a:r>
              <a:rPr lang="en-US" dirty="0" err="1"/>
              <a:t>조직입니다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r>
              <a:rPr lang="en-US" dirty="0" err="1"/>
              <a:t>ASLMS의</a:t>
            </a:r>
            <a:r>
              <a:rPr lang="en-US" dirty="0"/>
              <a:t> </a:t>
            </a:r>
            <a:r>
              <a:rPr lang="en-US" dirty="0" err="1"/>
              <a:t>사명은</a:t>
            </a:r>
            <a:r>
              <a:rPr lang="en-US" dirty="0"/>
              <a:t> 전 </a:t>
            </a:r>
            <a:r>
              <a:rPr lang="en-US" dirty="0" err="1"/>
              <a:t>세계에</a:t>
            </a:r>
            <a:r>
              <a:rPr lang="en-US" dirty="0"/>
              <a:t> </a:t>
            </a:r>
            <a:r>
              <a:rPr lang="en-US" dirty="0" err="1"/>
              <a:t>레이저</a:t>
            </a:r>
            <a:r>
              <a:rPr lang="en-US" dirty="0"/>
              <a:t> 및 </a:t>
            </a:r>
            <a:r>
              <a:rPr lang="en-US" dirty="0" err="1"/>
              <a:t>기타</a:t>
            </a:r>
            <a:r>
              <a:rPr lang="en-US" dirty="0"/>
              <a:t> </a:t>
            </a:r>
            <a:r>
              <a:rPr lang="en-US" dirty="0" err="1"/>
              <a:t>관련</a:t>
            </a:r>
            <a:r>
              <a:rPr lang="en-US" dirty="0"/>
              <a:t> </a:t>
            </a:r>
            <a:r>
              <a:rPr lang="en-US" dirty="0" err="1"/>
              <a:t>기술의</a:t>
            </a:r>
            <a:r>
              <a:rPr lang="en-US" dirty="0"/>
              <a:t> </a:t>
            </a:r>
            <a:r>
              <a:rPr lang="en-US" dirty="0" err="1"/>
              <a:t>생체</a:t>
            </a:r>
            <a:r>
              <a:rPr lang="en-US" dirty="0"/>
              <a:t> </a:t>
            </a:r>
            <a:r>
              <a:rPr lang="en-US" dirty="0" err="1"/>
              <a:t>의학적</a:t>
            </a:r>
            <a:r>
              <a:rPr lang="en-US" dirty="0"/>
              <a:t> </a:t>
            </a:r>
            <a:r>
              <a:rPr lang="en-US" dirty="0" err="1"/>
              <a:t>응용</a:t>
            </a:r>
            <a:r>
              <a:rPr lang="en-US" dirty="0"/>
              <a:t> </a:t>
            </a:r>
            <a:r>
              <a:rPr lang="en-US" dirty="0" err="1"/>
              <a:t>기술을</a:t>
            </a:r>
            <a:r>
              <a:rPr lang="en-US" dirty="0"/>
              <a:t> </a:t>
            </a:r>
            <a:r>
              <a:rPr lang="en-US" dirty="0" err="1"/>
              <a:t>발전시킴으로써</a:t>
            </a:r>
            <a:r>
              <a:rPr lang="en-US" dirty="0"/>
              <a:t> </a:t>
            </a:r>
            <a:r>
              <a:rPr lang="en-US" dirty="0" err="1"/>
              <a:t>환자의</a:t>
            </a:r>
            <a:r>
              <a:rPr lang="en-US" dirty="0"/>
              <a:t> </a:t>
            </a:r>
            <a:r>
              <a:rPr lang="en-US" dirty="0" err="1"/>
              <a:t>치료를</a:t>
            </a:r>
            <a:r>
              <a:rPr lang="en-US" dirty="0"/>
              <a:t> </a:t>
            </a:r>
            <a:r>
              <a:rPr lang="en-US" dirty="0" err="1"/>
              <a:t>개선하는</a:t>
            </a:r>
            <a:r>
              <a:rPr lang="en-US" dirty="0"/>
              <a:t> </a:t>
            </a:r>
            <a:r>
              <a:rPr lang="en-US" dirty="0" err="1"/>
              <a:t>것입니다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en-US" dirty="0" err="1"/>
              <a:t>ASLMS의</a:t>
            </a:r>
            <a:r>
              <a:rPr lang="en-US" dirty="0"/>
              <a:t> </a:t>
            </a:r>
            <a:r>
              <a:rPr lang="en-US" dirty="0" err="1"/>
              <a:t>비전은</a:t>
            </a:r>
            <a:r>
              <a:rPr lang="en-US" dirty="0"/>
              <a:t> </a:t>
            </a:r>
            <a:r>
              <a:rPr lang="en-US" dirty="0" err="1"/>
              <a:t>생체</a:t>
            </a:r>
            <a:r>
              <a:rPr lang="en-US" dirty="0"/>
              <a:t> </a:t>
            </a:r>
            <a:r>
              <a:rPr lang="en-US" dirty="0" err="1"/>
              <a:t>의학</a:t>
            </a:r>
            <a:r>
              <a:rPr lang="en-US" dirty="0"/>
              <a:t> </a:t>
            </a:r>
            <a:r>
              <a:rPr lang="en-US" dirty="0" err="1"/>
              <a:t>레이저</a:t>
            </a:r>
            <a:r>
              <a:rPr lang="en-US" dirty="0"/>
              <a:t> 및 </a:t>
            </a:r>
            <a:r>
              <a:rPr lang="en-US" dirty="0" err="1"/>
              <a:t>기타</a:t>
            </a:r>
            <a:r>
              <a:rPr lang="en-US" dirty="0"/>
              <a:t> </a:t>
            </a:r>
            <a:r>
              <a:rPr lang="en-US" dirty="0" err="1"/>
              <a:t>에너지</a:t>
            </a:r>
            <a:r>
              <a:rPr lang="en-US" dirty="0"/>
              <a:t> </a:t>
            </a:r>
            <a:r>
              <a:rPr lang="en-US" dirty="0" err="1"/>
              <a:t>기반</a:t>
            </a:r>
            <a:r>
              <a:rPr lang="en-US" dirty="0"/>
              <a:t> </a:t>
            </a:r>
            <a:r>
              <a:rPr lang="en-US" dirty="0" err="1"/>
              <a:t>기술</a:t>
            </a:r>
            <a:r>
              <a:rPr lang="en-US" dirty="0"/>
              <a:t>, </a:t>
            </a:r>
            <a:r>
              <a:rPr lang="en-US" dirty="0" err="1"/>
              <a:t>연구</a:t>
            </a:r>
            <a:r>
              <a:rPr lang="en-US" dirty="0"/>
              <a:t>, </a:t>
            </a:r>
            <a:r>
              <a:rPr lang="en-US" dirty="0" err="1"/>
              <a:t>교육</a:t>
            </a:r>
            <a:r>
              <a:rPr lang="en-US" dirty="0"/>
              <a:t> 및 </a:t>
            </a:r>
            <a:r>
              <a:rPr lang="en-US" dirty="0" err="1"/>
              <a:t>임상</a:t>
            </a:r>
            <a:r>
              <a:rPr lang="en-US" dirty="0"/>
              <a:t> </a:t>
            </a:r>
            <a:r>
              <a:rPr lang="en-US" dirty="0" err="1"/>
              <a:t>지식에</a:t>
            </a:r>
            <a:r>
              <a:rPr lang="en-US" dirty="0"/>
              <a:t> </a:t>
            </a:r>
            <a:r>
              <a:rPr lang="en-US" dirty="0" err="1"/>
              <a:t>관한</a:t>
            </a:r>
            <a:r>
              <a:rPr lang="en-US" dirty="0"/>
              <a:t> </a:t>
            </a:r>
            <a:r>
              <a:rPr lang="en-US" dirty="0" err="1"/>
              <a:t>세계</a:t>
            </a:r>
            <a:r>
              <a:rPr lang="en-US" dirty="0"/>
              <a:t> </a:t>
            </a:r>
            <a:r>
              <a:rPr lang="en-US" dirty="0" err="1"/>
              <a:t>최고의</a:t>
            </a:r>
            <a:r>
              <a:rPr lang="en-US" dirty="0"/>
              <a:t> </a:t>
            </a:r>
            <a:r>
              <a:rPr lang="en-US" dirty="0" err="1"/>
              <a:t>자원으로서</a:t>
            </a:r>
            <a:r>
              <a:rPr lang="en-US" dirty="0"/>
              <a:t> </a:t>
            </a:r>
            <a:r>
              <a:rPr lang="en-US" dirty="0" err="1"/>
              <a:t>역할하는</a:t>
            </a:r>
            <a:r>
              <a:rPr lang="en-US" dirty="0"/>
              <a:t> </a:t>
            </a:r>
            <a:r>
              <a:rPr lang="en-US" dirty="0" err="1"/>
              <a:t>것입니다</a:t>
            </a:r>
            <a:r>
              <a:rPr lang="en-US" dirty="0"/>
              <a:t>. 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3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657475" y="960438"/>
            <a:ext cx="595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회원 혜택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2206" y="1923428"/>
            <a:ext cx="8382000" cy="3908662"/>
          </a:xfrm>
          <a:prstGeom prst="rect">
            <a:avLst/>
          </a:prstGeom>
          <a:noFill/>
        </p:spPr>
        <p:txBody>
          <a:bodyPr numCol="2" spcCol="457200"/>
          <a:lstStyle/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여러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분야에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걸친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지식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체계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세계적인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네트워크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전문성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연례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학술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대회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에스테틱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과정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팟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캐스트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시리즈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온라인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학습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실습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지도자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활용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프로그램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커리어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센터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회원이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되면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연례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학술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대회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참가비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수강료를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절약할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!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학회지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Lasers in Surgery and Medicine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무료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구독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전자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통신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E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뉴스레터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웹사이트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소셜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미디어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소식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받아보기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Facebook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토론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그룹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여행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장려금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혜택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의료진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로케이터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서비스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권위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있는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ASLMS의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이름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로고를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사용할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있는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권한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학생,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레지던트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수련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중인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전임의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펠로우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대상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무료</a:t>
            </a:r>
            <a:r>
              <a:rPr lang="en-US" sz="16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회원권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00625" y="5430838"/>
            <a:ext cx="3533775" cy="4365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4999037" y="5495925"/>
            <a:ext cx="3533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ASLMS.ORG를</a:t>
            </a:r>
            <a:r>
              <a:rPr lang="en-US" sz="1400" b="1" dirty="0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오늘</a:t>
            </a:r>
            <a:r>
              <a:rPr lang="en-US" sz="1400" b="1" dirty="0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방문하고</a:t>
            </a:r>
            <a:r>
              <a:rPr lang="en-US" sz="1400" b="1" dirty="0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가입하세요</a:t>
            </a:r>
            <a:r>
              <a:rPr lang="en-US" sz="1400" b="1" dirty="0">
                <a:solidFill>
                  <a:schemeClr val="bg1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!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12436"/>
            <a:ext cx="8382000" cy="4138613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무료</a:t>
            </a:r>
            <a:r>
              <a:rPr lang="en-US" dirty="0"/>
              <a:t> </a:t>
            </a:r>
            <a:r>
              <a:rPr lang="en-US" dirty="0" err="1"/>
              <a:t>회원권</a:t>
            </a:r>
            <a:endParaRPr lang="en-US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대학생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레지던트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학부생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대학원생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중인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전임의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포스트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닥터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펠로우의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과정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동안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무료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혜택을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연례</a:t>
            </a:r>
            <a:r>
              <a:rPr lang="en-US" dirty="0"/>
              <a:t> </a:t>
            </a:r>
            <a:r>
              <a:rPr lang="en-US" dirty="0" err="1"/>
              <a:t>학술</a:t>
            </a:r>
            <a:r>
              <a:rPr lang="en-US" dirty="0"/>
              <a:t> </a:t>
            </a:r>
            <a:r>
              <a:rPr lang="en-US" dirty="0" err="1"/>
              <a:t>대회</a:t>
            </a:r>
            <a:r>
              <a:rPr lang="en-US" dirty="0"/>
              <a:t> 및 </a:t>
            </a:r>
            <a:r>
              <a:rPr lang="en-US" dirty="0" err="1"/>
              <a:t>여행</a:t>
            </a:r>
            <a:r>
              <a:rPr lang="en-US" dirty="0"/>
              <a:t> </a:t>
            </a:r>
            <a:r>
              <a:rPr lang="en-US" dirty="0" err="1"/>
              <a:t>장려금</a:t>
            </a:r>
            <a:endParaRPr lang="en-US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학생,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레지던트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중인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전임의는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참가비가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면제되며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50%의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사전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할인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혜택을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받을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매년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1,000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달러의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여행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장려금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획득의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기회가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주어집니다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연구</a:t>
            </a:r>
            <a:r>
              <a:rPr lang="en-US" dirty="0"/>
              <a:t> </a:t>
            </a:r>
            <a:r>
              <a:rPr lang="en-US" dirty="0" err="1"/>
              <a:t>장려금</a:t>
            </a:r>
            <a:endParaRPr lang="en-US" dirty="0"/>
          </a:p>
          <a:p>
            <a:pPr eaLnBrk="1" hangingPunct="1">
              <a:spcAft>
                <a:spcPts val="600"/>
              </a:spcAft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매년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에너지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이용에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기여하는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프로젝트를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선정하여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수상합니다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매년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4회 각 5,000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달러의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학생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장학금이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수여됩니다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r>
              <a:rPr lang="en-US" dirty="0"/>
              <a:t>Facebook </a:t>
            </a:r>
            <a:r>
              <a:rPr lang="en-US" dirty="0" err="1"/>
              <a:t>토론</a:t>
            </a:r>
            <a:r>
              <a:rPr lang="en-US" dirty="0"/>
              <a:t> </a:t>
            </a:r>
            <a:r>
              <a:rPr lang="en-US" dirty="0" err="1"/>
              <a:t>그룹</a:t>
            </a:r>
            <a:endParaRPr lang="en-US" dirty="0"/>
          </a:p>
          <a:p>
            <a:pPr eaLnBrk="1" hangingPunct="1">
              <a:buClr>
                <a:srgbClr val="00B0F0"/>
              </a:buClr>
              <a:defRPr/>
            </a:pP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이용이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가능한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토론회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조기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경력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네트워크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그룹은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사례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절차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설정에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조언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일상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실무에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네트워킹과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토론을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위한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포럼을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endParaRPr lang="en-US" sz="1400" b="1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endParaRPr lang="en-US" sz="12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646363" y="960438"/>
            <a:ext cx="625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조기 경력 개발 기회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05002"/>
            <a:ext cx="8458200" cy="4291011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의학</a:t>
            </a:r>
            <a:r>
              <a:rPr lang="en-US" dirty="0"/>
              <a:t> </a:t>
            </a:r>
            <a:r>
              <a:rPr lang="en-US" dirty="0" err="1"/>
              <a:t>레이저</a:t>
            </a:r>
            <a:r>
              <a:rPr lang="en-US" dirty="0"/>
              <a:t> </a:t>
            </a:r>
            <a:r>
              <a:rPr lang="en-US" dirty="0" err="1"/>
              <a:t>학회지</a:t>
            </a:r>
            <a:r>
              <a:rPr lang="en-US" dirty="0"/>
              <a:t>(</a:t>
            </a:r>
            <a:r>
              <a:rPr lang="en-US" i="1" dirty="0"/>
              <a:t>Lasers in Surgery and Medicine</a:t>
            </a:r>
            <a:r>
              <a:rPr lang="en-US" dirty="0"/>
              <a:t>)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되시면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저널이자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본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학회의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공식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저널인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학회지를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무료로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구독하실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 err="1"/>
              <a:t>실습</a:t>
            </a:r>
            <a:r>
              <a:rPr lang="en-US" dirty="0"/>
              <a:t> </a:t>
            </a:r>
            <a:r>
              <a:rPr lang="en-US" dirty="0" err="1"/>
              <a:t>지도자</a:t>
            </a:r>
            <a:r>
              <a:rPr lang="en-US" dirty="0"/>
              <a:t> </a:t>
            </a:r>
            <a:r>
              <a:rPr lang="en-US" dirty="0" err="1"/>
              <a:t>활용</a:t>
            </a:r>
            <a:r>
              <a:rPr lang="en-US" dirty="0"/>
              <a:t> </a:t>
            </a:r>
            <a:r>
              <a:rPr lang="en-US" dirty="0" err="1"/>
              <a:t>프로그램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실습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지도자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활용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프로그램은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초기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경력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단계에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ASLMS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회원에게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에너지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실습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과정을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효과적으로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관찰하고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가치있는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경력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네트워크를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개발하며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새로운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관점의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지평을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넓힐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특별한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기회를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cap="all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/>
              <a:t>학생 </a:t>
            </a:r>
            <a:r>
              <a:rPr lang="en-US" dirty="0" err="1"/>
              <a:t>위원회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ASLMS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이사회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내 4명의 학생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위원회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대표인은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실질적인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비영리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무의결권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위원회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대표로서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활동이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가능하며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저명한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지도자들의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멘토링을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받을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기회가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주어집니다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defRPr/>
            </a:pPr>
            <a:r>
              <a:rPr lang="en-US" dirty="0" err="1"/>
              <a:t>커리어</a:t>
            </a:r>
            <a:r>
              <a:rPr lang="en-US" dirty="0"/>
              <a:t> </a:t>
            </a:r>
            <a:r>
              <a:rPr lang="en-US" dirty="0" err="1"/>
              <a:t>센터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구직자에게는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경력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기회를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제공하며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에너지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업계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내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기업과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우수한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역량을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갖춘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지원자를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연결해줍니다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3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2646363" y="960438"/>
            <a:ext cx="6257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조기 경력 개발 기회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352800" y="960438"/>
            <a:ext cx="471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연례 학술 대회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143000" y="1918749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의료용 레이저 및 에너지 기반 기술 분야 최고의 국제 학술 대회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4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2950" y="3177038"/>
            <a:ext cx="2666618" cy="2461762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1400" dirty="0">
                <a:solidFill>
                  <a:srgbClr val="005F8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학습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에너지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의학과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기법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기,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프로토콜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수준의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교육을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받을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매년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시중에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공개된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최신의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장치를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소개하는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수백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가지의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임상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만나볼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53251" y="3177038"/>
            <a:ext cx="2695266" cy="2089297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ko-KR" alt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탐구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전시장에서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100명이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참가자들이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환자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치료에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도움이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신기술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선보입니다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참가자들은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여유롭게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전시장을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둘러보며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혁신적인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탐구할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72200" y="3177038"/>
            <a:ext cx="2514600" cy="2720524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ko-KR" alt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연결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에너지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안전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환자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치료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종사하는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명의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전문가들과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협력하십시오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강의실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회랑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저녁에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열리는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사교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행사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등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다양한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장소에서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현장의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동료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선구자들과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관계를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맺고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성공적으로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커리어를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개발할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DFFB7-1D78-47A5-8A22-461C145E43EA}"/>
              </a:ext>
            </a:extLst>
          </p:cNvPr>
          <p:cNvCxnSpPr>
            <a:cxnSpLocks/>
          </p:cNvCxnSpPr>
          <p:nvPr/>
        </p:nvCxnSpPr>
        <p:spPr>
          <a:xfrm>
            <a:off x="6019800" y="2971800"/>
            <a:ext cx="0" cy="2971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3EA98-FA1A-48A8-A621-26B1B2BD02DF}"/>
              </a:ext>
            </a:extLst>
          </p:cNvPr>
          <p:cNvCxnSpPr>
            <a:cxnSpLocks/>
          </p:cNvCxnSpPr>
          <p:nvPr/>
        </p:nvCxnSpPr>
        <p:spPr>
          <a:xfrm>
            <a:off x="3124200" y="2970946"/>
            <a:ext cx="0" cy="297265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667000" y="115033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새로운 특별 세션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1828800"/>
            <a:ext cx="3200400" cy="4191000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2018년 </a:t>
            </a:r>
            <a:r>
              <a:rPr lang="en-US" dirty="0" err="1"/>
              <a:t>새소식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집에서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시작하는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사업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(Hanging your Shingle):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실습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팁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워크숍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e포스터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타운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홀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전문가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비디오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세션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학습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연구소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피부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오찬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흉터형성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과정에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조기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인터벤션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여성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비뇨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생식기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건강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워크숍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장치의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과학적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근거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여성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비뇨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생식기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건강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임상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최신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시험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워크숍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33800" y="1780726"/>
            <a:ext cx="5122050" cy="3781874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dirty="0" err="1"/>
              <a:t>스페셜</a:t>
            </a:r>
            <a:r>
              <a:rPr lang="en-US" dirty="0"/>
              <a:t> </a:t>
            </a:r>
            <a:r>
              <a:rPr lang="en-US" dirty="0" err="1"/>
              <a:t>세션</a:t>
            </a:r>
            <a:r>
              <a:rPr lang="en-US" dirty="0"/>
              <a:t> 및 </a:t>
            </a:r>
            <a:r>
              <a:rPr lang="en-US" dirty="0" err="1"/>
              <a:t>행사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테크 커넥트 </a:t>
            </a:r>
            <a:r>
              <a:rPr lang="en-US" altLang="ko-K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non-CME) -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금요일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전문가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패널은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개인적인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절차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장치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선호도에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관해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토론합니다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무엇이든 물어보세요 </a:t>
            </a:r>
            <a:r>
              <a:rPr lang="en-US" altLang="ko-K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(non-CME)</a:t>
            </a:r>
            <a:r>
              <a:rPr 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금요일과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토요일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전시홀에서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열립니다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포스터 타운 홀 </a:t>
            </a:r>
            <a:r>
              <a:rPr 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상위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25위로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선정된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e포스터가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간단한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구두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프레젠테이션을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endParaRPr lang="en-US" sz="130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에너지 기반 장치 분야의 여성을 위한 제 </a:t>
            </a:r>
            <a:r>
              <a:rPr lang="en-US" altLang="ko-K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회 연례 행사 </a:t>
            </a:r>
            <a:r>
              <a:rPr 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모든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참가자를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대상으로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목요일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리셉션에서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열립니다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발표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특별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패널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네트워킹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요리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음료가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제공됩니다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출품자 리셉션 </a:t>
            </a:r>
            <a:r>
              <a:rPr lang="en-US" altLang="ko-K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ko-KR" alt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입찰식 경매 </a:t>
            </a:r>
            <a:r>
              <a:rPr lang="en-US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1300" kern="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모든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참가자를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대상으로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토요일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저녁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리셉션에서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입찰식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경매가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열립니다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다양한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상품을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입찰할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수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있습니다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모든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수익금은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ASLMS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연구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기금으로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쓰입니다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.</a:t>
            </a:r>
            <a:r>
              <a:rPr lang="en-US" sz="13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10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10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년 연례 학술 대회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39811-175A-4817-A4A7-BC5161237372}"/>
              </a:ext>
            </a:extLst>
          </p:cNvPr>
          <p:cNvCxnSpPr>
            <a:cxnSpLocks/>
          </p:cNvCxnSpPr>
          <p:nvPr/>
        </p:nvCxnSpPr>
        <p:spPr>
          <a:xfrm>
            <a:off x="3657600" y="1828800"/>
            <a:ext cx="0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5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87230" y="1153583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초록 및 여러 학문 분야에 대한 소식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년 연례 학술 대회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0F72FF7-1978-4D70-BC08-83536CD6844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830142"/>
            <a:ext cx="4343399" cy="1903658"/>
          </a:xfrm>
          <a:prstGeom prst="rect">
            <a:avLst/>
          </a:prstGeom>
          <a:noFill/>
        </p:spPr>
        <p:txBody>
          <a:bodyPr numCol="1" spcCol="457200"/>
          <a:lstStyle/>
          <a:p>
            <a:pPr marL="0" marR="0" lvl="0" indent="0" defTabSz="914400" eaLnBrk="1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초록</a:t>
            </a:r>
            <a:r>
              <a:rPr lang="en-US" dirty="0"/>
              <a:t> </a:t>
            </a:r>
            <a:r>
              <a:rPr lang="en-US" dirty="0" err="1"/>
              <a:t>카테고리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기초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과학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병진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의학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임상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피부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임상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부인과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/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여성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건강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임상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응용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다양한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분야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간호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및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지원보건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e포스터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7415074-DADB-42B8-881E-0D169B3A5622}"/>
              </a:ext>
            </a:extLst>
          </p:cNvPr>
          <p:cNvSpPr txBox="1">
            <a:spLocks noChangeArrowheads="1"/>
          </p:cNvSpPr>
          <p:nvPr/>
        </p:nvSpPr>
        <p:spPr>
          <a:xfrm>
            <a:off x="387661" y="4090534"/>
            <a:ext cx="3269939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에스테틱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심혈관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척추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지압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치료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피부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치과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/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구강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외과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ENT /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흉부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보조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약물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전달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간질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온열치료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LITT</a:t>
            </a:r>
            <a:endParaRPr kumimoji="0" lang="en-US" sz="12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28F82-AC5D-4589-9041-7C86CAAFD395}"/>
              </a:ext>
            </a:extLst>
          </p:cNvPr>
          <p:cNvSpPr txBox="1"/>
          <p:nvPr/>
        </p:nvSpPr>
        <p:spPr>
          <a:xfrm>
            <a:off x="382772" y="3771085"/>
            <a:ext cx="69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여러</a:t>
            </a:r>
            <a:r>
              <a:rPr lang="en-US" dirty="0"/>
              <a:t> </a:t>
            </a:r>
            <a:r>
              <a:rPr lang="en-US" dirty="0" err="1"/>
              <a:t>학문</a:t>
            </a:r>
            <a:r>
              <a:rPr lang="en-US" dirty="0"/>
              <a:t> </a:t>
            </a:r>
            <a:r>
              <a:rPr lang="en-US" dirty="0" err="1"/>
              <a:t>분야에</a:t>
            </a:r>
            <a:r>
              <a:rPr lang="en-US" dirty="0"/>
              <a:t> </a:t>
            </a:r>
            <a:r>
              <a:rPr lang="en-US" dirty="0" err="1"/>
              <a:t>대한</a:t>
            </a:r>
            <a:r>
              <a:rPr lang="en-US" dirty="0"/>
              <a:t> </a:t>
            </a:r>
            <a:r>
              <a:rPr lang="en-US" dirty="0" err="1"/>
              <a:t>토픽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B44F928-83F2-403F-BEBB-6A6EAA948F54}"/>
              </a:ext>
            </a:extLst>
          </p:cNvPr>
          <p:cNvSpPr txBox="1">
            <a:spLocks noChangeArrowheads="1"/>
          </p:cNvSpPr>
          <p:nvPr/>
        </p:nvSpPr>
        <p:spPr>
          <a:xfrm>
            <a:off x="4453270" y="1832087"/>
            <a:ext cx="4690730" cy="1516236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dirty="0" err="1"/>
              <a:t>초록</a:t>
            </a:r>
            <a:r>
              <a:rPr lang="en-US" dirty="0"/>
              <a:t> </a:t>
            </a:r>
            <a:r>
              <a:rPr lang="en-US" dirty="0" err="1"/>
              <a:t>제출기간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초록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제출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| 2017년 8월 1일 - 11월 5일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여행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장려금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신청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| 2017년 11월 5일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전자 포스터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(e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포스터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| 2017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년 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월 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일 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- 2018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년 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월 </a:t>
            </a:r>
            <a:r>
              <a:rPr lang="en-US" altLang="ko-K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ko-KR" alt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추가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초록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25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제출</a:t>
            </a:r>
            <a:r>
              <a:rPr lang="en-US" sz="125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| 2018년 1월 1일 - 2월 4일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8F37CA7-08A1-4C81-8156-B65772B5AD5E}"/>
              </a:ext>
            </a:extLst>
          </p:cNvPr>
          <p:cNvSpPr txBox="1">
            <a:spLocks noChangeArrowheads="1"/>
          </p:cNvSpPr>
          <p:nvPr/>
        </p:nvSpPr>
        <p:spPr>
          <a:xfrm>
            <a:off x="3594166" y="4090534"/>
            <a:ext cx="2781465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저출력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레이저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치료</a:t>
            </a:r>
            <a:r>
              <a:rPr lang="en-US" sz="1400" dirty="0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 - LLLT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폐경기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신기술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종양학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안과학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 err="1">
                <a:solidFill>
                  <a:srgbClr val="4B4B4B"/>
                </a:solidFill>
                <a:latin typeface="BatangChe" panose="02030609000101010101" pitchFamily="49" charset="-127"/>
                <a:cs typeface="Times New Roman" panose="02020603050405020304" pitchFamily="18" charset="0"/>
              </a:rPr>
              <a:t>광학영상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 - PBM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 - PDT</a:t>
            </a:r>
            <a:endParaRPr kumimoji="0" lang="en-US" sz="12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A52CD29-E33E-4917-8C2A-AA0B80AE7202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4044270"/>
            <a:ext cx="2743199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Physical Therapy / Rehabilitation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Urogynecological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Veterinary</a:t>
            </a:r>
          </a:p>
        </p:txBody>
      </p:sp>
    </p:spTree>
    <p:extLst>
      <p:ext uri="{BB962C8B-B14F-4D97-AF65-F5344CB8AC3E}">
        <p14:creationId xmlns:p14="http://schemas.microsoft.com/office/powerpoint/2010/main" val="321872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4062" y="117284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국제적인 참여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1850607"/>
            <a:ext cx="4724400" cy="25391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ko-KR" alt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국제 교수진</a:t>
            </a:r>
            <a:r>
              <a:rPr lang="en-US" altLang="ko-K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ko-KR" alt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산업</a:t>
            </a:r>
            <a:r>
              <a:rPr lang="en-US" altLang="ko-K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ko-KR" alt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및 행사</a:t>
            </a:r>
            <a:endParaRPr lang="en-US" altLang="ko-KR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ko-KR" alt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매년 열리는 </a:t>
            </a:r>
            <a:r>
              <a:rPr lang="en-US" altLang="ko-K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</a:t>
            </a:r>
            <a:r>
              <a:rPr lang="ko-KR" alt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연례 학술 대회에는 전 세계의 존경 받는 임상 및 과학 교수진과 업계의 지도자들이 참여합니다</a:t>
            </a:r>
            <a:r>
              <a:rPr lang="en-US" altLang="ko-K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ko-KR" alt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참가자는 최고 수준의 지식인들과 교류하며 배움을 얻고 전 세계의 레이저 및 에너지 기반 장치 개발 및 응용에 관한 최첨단의 통찰력을 키울 수 있습니다</a:t>
            </a:r>
            <a:r>
              <a:rPr lang="en-US" altLang="ko-K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ko-K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r>
              <a:rPr lang="ko-KR" alt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년 연례 학술 대회는 국제적 협력을 조명하고 고무하며 국제적 영향의 공로를 치하하는 의미의 특별 행사를 개최할 예정입니다</a:t>
            </a:r>
            <a:r>
              <a:rPr lang="en-US" altLang="ko-K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년 연례 학술 대회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DB7F8-FCA9-49B0-A6AE-5A5CBEA1B4D6}"/>
              </a:ext>
            </a:extLst>
          </p:cNvPr>
          <p:cNvSpPr/>
          <p:nvPr/>
        </p:nvSpPr>
        <p:spPr>
          <a:xfrm>
            <a:off x="5135526" y="2133600"/>
            <a:ext cx="3777300" cy="3777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7000" y="1338130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일정을 꼭 기억하십시오</a:t>
            </a:r>
            <a:r>
              <a:rPr lang="en-US" altLang="ko-KR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755815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ko-KR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2018</a:t>
            </a:r>
            <a:r>
              <a:rPr lang="ko-K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년 연례 학술 대회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69331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B73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#ASLMS2018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6" t="34" r="16693" b="843"/>
          <a:stretch/>
        </p:blipFill>
        <p:spPr>
          <a:xfrm>
            <a:off x="4702378" y="2114715"/>
            <a:ext cx="4090375" cy="3676486"/>
          </a:xfrm>
          <a:prstGeom prst="rect">
            <a:avLst/>
          </a:prstGeom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2063A44C-EF64-4A82-93D0-4C7B3BA27A6E}"/>
              </a:ext>
            </a:extLst>
          </p:cNvPr>
          <p:cNvSpPr/>
          <p:nvPr/>
        </p:nvSpPr>
        <p:spPr>
          <a:xfrm>
            <a:off x="432806" y="5330581"/>
            <a:ext cx="2622550" cy="4807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ko-KR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더 자세한 정보를 원하시면</a:t>
            </a:r>
          </a:p>
          <a:p>
            <a:pPr algn="ctr" eaLnBrk="1" hangingPunct="1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</a:rPr>
              <a:t>ASLMS.ORG</a:t>
            </a:r>
            <a:r>
              <a:rPr lang="ko-KR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를 방문하세요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41B24-EAB6-4073-927B-8D261F920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5555"/>
            <a:ext cx="4194960" cy="1663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02216-AEFD-40A1-8C65-3F298DAFF467}"/>
              </a:ext>
            </a:extLst>
          </p:cNvPr>
          <p:cNvSpPr txBox="1"/>
          <p:nvPr/>
        </p:nvSpPr>
        <p:spPr>
          <a:xfrm>
            <a:off x="228600" y="3718645"/>
            <a:ext cx="40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제 38회 ASLMS </a:t>
            </a:r>
            <a:r>
              <a:rPr lang="en-US" dirty="0" err="1"/>
              <a:t>연례</a:t>
            </a:r>
            <a:r>
              <a:rPr lang="en-US" dirty="0"/>
              <a:t> </a:t>
            </a:r>
            <a:r>
              <a:rPr lang="en-US" dirty="0" err="1"/>
              <a:t>학술</a:t>
            </a:r>
            <a:r>
              <a:rPr lang="en-US" dirty="0"/>
              <a:t> </a:t>
            </a:r>
            <a:r>
              <a:rPr lang="en-US" dirty="0" err="1"/>
              <a:t>대회</a:t>
            </a:r>
            <a:endParaRPr lang="en-US" dirty="0"/>
          </a:p>
          <a:p>
            <a:r>
              <a:rPr lang="en-US" dirty="0" err="1"/>
              <a:t>에너지</a:t>
            </a:r>
            <a:r>
              <a:rPr lang="en-US" dirty="0"/>
              <a:t> </a:t>
            </a:r>
            <a:r>
              <a:rPr lang="en-US" dirty="0" err="1"/>
              <a:t>기반</a:t>
            </a:r>
            <a:r>
              <a:rPr lang="en-US" dirty="0"/>
              <a:t> </a:t>
            </a:r>
            <a:r>
              <a:rPr lang="en-US" dirty="0" err="1"/>
              <a:t>의학</a:t>
            </a:r>
            <a:r>
              <a:rPr lang="en-US" dirty="0"/>
              <a:t> 및 </a:t>
            </a:r>
            <a:r>
              <a:rPr lang="en-US" dirty="0" err="1"/>
              <a:t>과학</a:t>
            </a:r>
            <a:endParaRPr lang="en-US" dirty="0"/>
          </a:p>
          <a:p>
            <a:r>
              <a:rPr lang="en-US" dirty="0"/>
              <a:t>2018년 4월 11일 ~ 15일</a:t>
            </a:r>
          </a:p>
        </p:txBody>
      </p:sp>
    </p:spTree>
    <p:extLst>
      <p:ext uri="{BB962C8B-B14F-4D97-AF65-F5344CB8AC3E}">
        <p14:creationId xmlns:p14="http://schemas.microsoft.com/office/powerpoint/2010/main" val="5425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96f986ea-3577-4b3b-b09c-a7097cc58e52">E:\ASLMS ShareFile BU\ASLMS DOCUMENTS\MEMBER RECRUITMENT POWERPOINT\Recruitment PowerPoint.pptx</MigrationSource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055A21D33E746944815C4ADF0F0BA" ma:contentTypeVersion="4" ma:contentTypeDescription="Create a new document." ma:contentTypeScope="" ma:versionID="38f77200057821381c2203574413c602">
  <xsd:schema xmlns:xsd="http://www.w3.org/2001/XMLSchema" xmlns:xs="http://www.w3.org/2001/XMLSchema" xmlns:p="http://schemas.microsoft.com/office/2006/metadata/properties" xmlns:ns2="96f986ea-3577-4b3b-b09c-a7097cc58e52" xmlns:ns3="866aa5a0-bcc5-4d13-bf88-9abb3c83ae5e" targetNamespace="http://schemas.microsoft.com/office/2006/metadata/properties" ma:root="true" ma:fieldsID="8cb4de2789c63ce015654620da06cd0e" ns2:_="" ns3:_="">
    <xsd:import namespace="96f986ea-3577-4b3b-b09c-a7097cc58e52"/>
    <xsd:import namespace="866aa5a0-bcc5-4d13-bf88-9abb3c83ae5e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986ea-3577-4b3b-b09c-a7097cc58e52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aa5a0-bcc5-4d13-bf88-9abb3c83ae5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866aa5a0-bcc5-4d13-bf88-9abb3c83ae5e"/>
    <ds:schemaRef ds:uri="http://purl.org/dc/dcmitype/"/>
    <ds:schemaRef ds:uri="96f986ea-3577-4b3b-b09c-a7097cc58e5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FE1507-E243-4BAF-91B0-1A65A3C0B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986ea-3577-4b3b-b09c-a7097cc58e52"/>
    <ds:schemaRef ds:uri="866aa5a0-bcc5-4d13-bf88-9abb3c83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965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Open Sans Semibold</vt:lpstr>
      <vt:lpstr>Arial</vt:lpstr>
      <vt:lpstr>Open Sans</vt:lpstr>
      <vt:lpstr>BatangChe</vt:lpstr>
      <vt:lpstr>Times New Roman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Melville, Megan Marie</cp:lastModifiedBy>
  <cp:revision>329</cp:revision>
  <cp:lastPrinted>2017-09-05T20:00:47Z</cp:lastPrinted>
  <dcterms:created xsi:type="dcterms:W3CDTF">2008-11-04T17:58:37Z</dcterms:created>
  <dcterms:modified xsi:type="dcterms:W3CDTF">2018-01-06T02:36:37Z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0x010100C64055A21D33E746944815C4ADF0F0BA</vt:lpwstr>
  </property>
</Properties>
</file>