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Open Sans Light" panose="020B0306030504020204" pitchFamily="34" charset="0"/>
      <p:regular r:id="rId14"/>
      <p:italic r:id="rId15"/>
    </p:embeddedFont>
    <p:embeddedFont>
      <p:font typeface="Open Sans Semibold" panose="020B0706030804020204" pitchFamily="34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FCE"/>
    <a:srgbClr val="130C0E"/>
    <a:srgbClr val="FEAECE"/>
    <a:srgbClr val="073959"/>
    <a:srgbClr val="D16457"/>
    <a:srgbClr val="E59668"/>
    <a:srgbClr val="F1CC60"/>
    <a:srgbClr val="F1CD5F"/>
    <a:srgbClr val="9AD6B0"/>
    <a:srgbClr val="007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05C35-5457-4906-8529-40EEC4A697C5}" v="5" dt="2023-01-05T21:24:37.206"/>
    <p1510:client id="{538BE310-E9D6-48DC-94F2-3EA4B2767B09}" v="9" dt="2023-01-04T20:38:54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5C9FC6E-CA37-33A5-20A9-3FC5F4C303A7}"/>
              </a:ext>
            </a:extLst>
          </p:cNvPr>
          <p:cNvSpPr/>
          <p:nvPr userDrawn="1"/>
        </p:nvSpPr>
        <p:spPr>
          <a:xfrm>
            <a:off x="-1" y="0"/>
            <a:ext cx="12192000" cy="3333307"/>
          </a:xfrm>
          <a:prstGeom prst="rect">
            <a:avLst/>
          </a:prstGeom>
          <a:solidFill>
            <a:srgbClr val="FEE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sunset&#10;&#10;Description automatically generated">
            <a:extLst>
              <a:ext uri="{FF2B5EF4-FFF2-40B4-BE49-F238E27FC236}">
                <a16:creationId xmlns:a16="http://schemas.microsoft.com/office/drawing/2014/main" id="{68770402-FFF7-8791-E0CA-69B0D741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1" r="7219"/>
          <a:stretch/>
        </p:blipFill>
        <p:spPr>
          <a:xfrm>
            <a:off x="-1" y="998629"/>
            <a:ext cx="12192001" cy="2684473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49E6A8-13FC-C62C-7B13-6B014F7B76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31"/>
            <a:ext cx="12192000" cy="3671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1E06D6-267C-4290-AFF2-6E65BF090A5D}"/>
              </a:ext>
            </a:extLst>
          </p:cNvPr>
          <p:cNvSpPr/>
          <p:nvPr userDrawn="1"/>
        </p:nvSpPr>
        <p:spPr>
          <a:xfrm>
            <a:off x="-1" y="3800473"/>
            <a:ext cx="12192001" cy="3057525"/>
          </a:xfrm>
          <a:prstGeom prst="rect">
            <a:avLst/>
          </a:prstGeom>
          <a:solidFill>
            <a:srgbClr val="130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893FE-540F-4749-893F-784C35221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34" y="3789010"/>
            <a:ext cx="10031730" cy="1510847"/>
          </a:xfrm>
        </p:spPr>
        <p:txBody>
          <a:bodyPr anchor="b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7E2F0-C491-489E-B680-4E5755A66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4196" y="5385579"/>
            <a:ext cx="7583606" cy="89426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A115F41A-17F0-B292-C10F-FBFB568C4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60" y="774383"/>
            <a:ext cx="5216338" cy="19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3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2E00-788B-4E7F-ADCE-06F5C9445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234" y="927458"/>
            <a:ext cx="10515600" cy="549275"/>
          </a:xfrm>
        </p:spPr>
        <p:txBody>
          <a:bodyPr/>
          <a:lstStyle>
            <a:lvl1pPr>
              <a:defRPr sz="2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EACEA-D4DC-4618-A176-437E19F6F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84421"/>
            <a:ext cx="10515600" cy="404652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Disclosures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4C1CD9-BB10-49E2-851B-46B7DFDF1A86}"/>
              </a:ext>
            </a:extLst>
          </p:cNvPr>
          <p:cNvSpPr txBox="1">
            <a:spLocks/>
          </p:cNvSpPr>
          <p:nvPr userDrawn="1"/>
        </p:nvSpPr>
        <p:spPr>
          <a:xfrm>
            <a:off x="829234" y="461632"/>
            <a:ext cx="10515600" cy="329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8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Disclosures</a:t>
            </a:r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8B843358-2868-8369-28C0-A2772CC3D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52" y="5899141"/>
            <a:ext cx="1959230" cy="74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3577AF7-0CC0-44F7-AACE-A69F22AF8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234" y="496681"/>
            <a:ext cx="10515600" cy="549275"/>
          </a:xfrm>
        </p:spPr>
        <p:txBody>
          <a:bodyPr/>
          <a:lstStyle>
            <a:lvl1pPr>
              <a:defRPr sz="2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57755A7-3204-4483-B0BA-BDB96FB8C6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82713"/>
            <a:ext cx="10515600" cy="434292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here to add text.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EB14F6-7C20-9006-D8F6-833F56904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52" y="5899141"/>
            <a:ext cx="1959230" cy="74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6EA06D-659F-4F88-A323-591B284BBA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DC9F6-7553-431D-AEDC-66E05EC5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785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C89E-0C77-4A72-9CC8-3BFAFB4F4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2AC14-BB55-4FBF-88E8-356391B577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0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4F4C-8AA7-4305-8AC8-509D7A1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AC5D-409C-4BEF-A78C-AAE8CCB9DA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1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0DB8-5DF5-EDD2-6EBC-4B721B50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A78CF-7B8D-2809-6E2D-C6F2F8AA80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014A9F6CA3A449F8E10F8624FF748" ma:contentTypeVersion="14" ma:contentTypeDescription="Create a new document." ma:contentTypeScope="" ma:versionID="e1dbeae621b0eb8a82d19344dcbf2f40">
  <xsd:schema xmlns:xsd="http://www.w3.org/2001/XMLSchema" xmlns:xs="http://www.w3.org/2001/XMLSchema" xmlns:p="http://schemas.microsoft.com/office/2006/metadata/properties" xmlns:ns2="9808a80e-78e7-485a-921b-6cedba778cf9" xmlns:ns3="06fdcb70-afe1-439a-b64f-3dd70e6ebf51" targetNamespace="http://schemas.microsoft.com/office/2006/metadata/properties" ma:root="true" ma:fieldsID="6b6eaaf817255f2116fd34ec0325fcaf" ns2:_="" ns3:_="">
    <xsd:import namespace="9808a80e-78e7-485a-921b-6cedba778cf9"/>
    <xsd:import namespace="06fdcb70-afe1-439a-b64f-3dd70e6eb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8a80e-78e7-485a-921b-6cedba778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dcb70-afe1-439a-b64f-3dd70e6ebf5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747f0d4-b356-4c18-b3ce-a828e51ff943}" ma:internalName="TaxCatchAll" ma:showField="CatchAllData" ma:web="06fdcb70-afe1-439a-b64f-3dd70e6ebf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fdcb70-afe1-439a-b64f-3dd70e6ebf51" xsi:nil="true"/>
    <lcf76f155ced4ddcb4097134ff3c332f xmlns="9808a80e-78e7-485a-921b-6cedba778c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BE142C-49DA-432B-ABC3-D147CF7473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5F5B63-CE7F-49DC-9A41-3543FAD39AD7}">
  <ds:schemaRefs>
    <ds:schemaRef ds:uri="06fdcb70-afe1-439a-b64f-3dd70e6ebf51"/>
    <ds:schemaRef ds:uri="9808a80e-78e7-485a-921b-6cedba778c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E701EC-8F8B-433F-A525-E03CDA5540B4}">
  <ds:schemaRefs>
    <ds:schemaRef ds:uri="06fdcb70-afe1-439a-b64f-3dd70e6ebf51"/>
    <ds:schemaRef ds:uri="2c990712-04fa-412a-8529-5060b9a14a1a"/>
    <ds:schemaRef ds:uri="52674b3b-a8ea-4e1e-acec-1314dd0ef54b"/>
    <ds:schemaRef ds:uri="9808a80e-78e7-485a-921b-6cedba778c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Open Sans Semibold</vt:lpstr>
      <vt:lpstr>Open Sans Light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Emilee Green</dc:creator>
  <cp:lastModifiedBy>Andrea Alstad</cp:lastModifiedBy>
  <cp:revision>8</cp:revision>
  <dcterms:created xsi:type="dcterms:W3CDTF">2020-11-13T14:26:01Z</dcterms:created>
  <dcterms:modified xsi:type="dcterms:W3CDTF">2023-01-05T21:24:37Z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0x0101002AB014A9F6CA3A449F8E10F8624FF748</vt:lpwstr>
  </property>
  <property fmtid="{D5CDD505-2E9C-101B-9397-08002B2CF9AE}" pid="3" name="MediaServiceImageTags">
    <vt:lpwstr/>
  </property>
</Properties>
</file>