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9AC9"/>
    <a:srgbClr val="B32017"/>
    <a:srgbClr val="739988"/>
    <a:srgbClr val="69897D"/>
    <a:srgbClr val="5D7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F206A9-32BC-4947-9280-CD8C60325E61}" v="2" dt="2025-02-10T20:17:09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636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ee Green" userId="34085710-a6dc-4840-b198-dc4802d6eb72" providerId="ADAL" clId="{98F90868-C1CB-4F56-9309-2B9EF3AC37F0}"/>
    <pc:docChg chg="delSld modSld">
      <pc:chgData name="Emilee Green" userId="34085710-a6dc-4840-b198-dc4802d6eb72" providerId="ADAL" clId="{98F90868-C1CB-4F56-9309-2B9EF3AC37F0}" dt="2025-01-21T17:20:59.842" v="8" actId="207"/>
      <pc:docMkLst>
        <pc:docMk/>
      </pc:docMkLst>
      <pc:sldChg chg="addSp modSp mod">
        <pc:chgData name="Emilee Green" userId="34085710-a6dc-4840-b198-dc4802d6eb72" providerId="ADAL" clId="{98F90868-C1CB-4F56-9309-2B9EF3AC37F0}" dt="2025-01-21T17:20:59.842" v="8" actId="207"/>
        <pc:sldMkLst>
          <pc:docMk/>
          <pc:sldMk cId="1110875833" sldId="256"/>
        </pc:sldMkLst>
        <pc:spChg chg="add mod">
          <ac:chgData name="Emilee Green" userId="34085710-a6dc-4840-b198-dc4802d6eb72" providerId="ADAL" clId="{98F90868-C1CB-4F56-9309-2B9EF3AC37F0}" dt="2025-01-21T17:20:59.842" v="8" actId="207"/>
          <ac:spMkLst>
            <pc:docMk/>
            <pc:sldMk cId="1110875833" sldId="256"/>
            <ac:spMk id="2" creationId="{377CC676-11C7-A028-9BE2-097DB19A334C}"/>
          </ac:spMkLst>
        </pc:spChg>
        <pc:spChg chg="mod">
          <ac:chgData name="Emilee Green" userId="34085710-a6dc-4840-b198-dc4802d6eb72" providerId="ADAL" clId="{98F90868-C1CB-4F56-9309-2B9EF3AC37F0}" dt="2025-01-21T17:20:29.677" v="5" actId="20577"/>
          <ac:spMkLst>
            <pc:docMk/>
            <pc:sldMk cId="1110875833" sldId="256"/>
            <ac:spMk id="5" creationId="{5034F148-6215-D427-2549-456E5A3A591D}"/>
          </ac:spMkLst>
        </pc:spChg>
      </pc:sldChg>
      <pc:sldChg chg="del">
        <pc:chgData name="Emilee Green" userId="34085710-a6dc-4840-b198-dc4802d6eb72" providerId="ADAL" clId="{98F90868-C1CB-4F56-9309-2B9EF3AC37F0}" dt="2025-01-21T17:20:08.363" v="0" actId="2696"/>
        <pc:sldMkLst>
          <pc:docMk/>
          <pc:sldMk cId="2395760385" sldId="257"/>
        </pc:sldMkLst>
      </pc:sldChg>
      <pc:sldChg chg="del">
        <pc:chgData name="Emilee Green" userId="34085710-a6dc-4840-b198-dc4802d6eb72" providerId="ADAL" clId="{98F90868-C1CB-4F56-9309-2B9EF3AC37F0}" dt="2025-01-21T17:20:10.437" v="1" actId="2696"/>
        <pc:sldMkLst>
          <pc:docMk/>
          <pc:sldMk cId="921721872" sldId="258"/>
        </pc:sldMkLst>
      </pc:sldChg>
    </pc:docChg>
  </pc:docChgLst>
  <pc:docChgLst>
    <pc:chgData name="Courtney Chapman" userId="a700f4d3-016f-4beb-a31c-a02928b74eae" providerId="ADAL" clId="{C5F206A9-32BC-4947-9280-CD8C60325E61}"/>
    <pc:docChg chg="undo custSel modSld">
      <pc:chgData name="Courtney Chapman" userId="a700f4d3-016f-4beb-a31c-a02928b74eae" providerId="ADAL" clId="{C5F206A9-32BC-4947-9280-CD8C60325E61}" dt="2025-02-10T20:27:45.730" v="134" actId="20577"/>
      <pc:docMkLst>
        <pc:docMk/>
      </pc:docMkLst>
      <pc:sldChg chg="addSp delSp modSp mod">
        <pc:chgData name="Courtney Chapman" userId="a700f4d3-016f-4beb-a31c-a02928b74eae" providerId="ADAL" clId="{C5F206A9-32BC-4947-9280-CD8C60325E61}" dt="2025-02-10T20:27:45.730" v="134" actId="20577"/>
        <pc:sldMkLst>
          <pc:docMk/>
          <pc:sldMk cId="1110875833" sldId="256"/>
        </pc:sldMkLst>
        <pc:spChg chg="mod">
          <ac:chgData name="Courtney Chapman" userId="a700f4d3-016f-4beb-a31c-a02928b74eae" providerId="ADAL" clId="{C5F206A9-32BC-4947-9280-CD8C60325E61}" dt="2025-02-10T20:18:56.824" v="116" actId="207"/>
          <ac:spMkLst>
            <pc:docMk/>
            <pc:sldMk cId="1110875833" sldId="256"/>
            <ac:spMk id="2" creationId="{377CC676-11C7-A028-9BE2-097DB19A334C}"/>
          </ac:spMkLst>
        </pc:spChg>
        <pc:spChg chg="mod">
          <ac:chgData name="Courtney Chapman" userId="a700f4d3-016f-4beb-a31c-a02928b74eae" providerId="ADAL" clId="{C5F206A9-32BC-4947-9280-CD8C60325E61}" dt="2025-02-10T20:27:45.730" v="134" actId="20577"/>
          <ac:spMkLst>
            <pc:docMk/>
            <pc:sldMk cId="1110875833" sldId="256"/>
            <ac:spMk id="5" creationId="{5034F148-6215-D427-2549-456E5A3A591D}"/>
          </ac:spMkLst>
        </pc:spChg>
        <pc:spChg chg="add mod">
          <ac:chgData name="Courtney Chapman" userId="a700f4d3-016f-4beb-a31c-a02928b74eae" providerId="ADAL" clId="{C5F206A9-32BC-4947-9280-CD8C60325E61}" dt="2025-02-10T20:19:03.426" v="120" actId="1036"/>
          <ac:spMkLst>
            <pc:docMk/>
            <pc:sldMk cId="1110875833" sldId="256"/>
            <ac:spMk id="16" creationId="{37EF3F47-EEBF-C95A-1161-960B34B9D35F}"/>
          </ac:spMkLst>
        </pc:spChg>
        <pc:spChg chg="add del">
          <ac:chgData name="Courtney Chapman" userId="a700f4d3-016f-4beb-a31c-a02928b74eae" providerId="ADAL" clId="{C5F206A9-32BC-4947-9280-CD8C60325E61}" dt="2025-02-10T20:17:24.260" v="93" actId="478"/>
          <ac:spMkLst>
            <pc:docMk/>
            <pc:sldMk cId="1110875833" sldId="256"/>
            <ac:spMk id="17" creationId="{7623032B-6CF5-C29C-4684-6555831BABBF}"/>
          </ac:spMkLst>
        </pc:spChg>
        <pc:picChg chg="add del">
          <ac:chgData name="Courtney Chapman" userId="a700f4d3-016f-4beb-a31c-a02928b74eae" providerId="ADAL" clId="{C5F206A9-32BC-4947-9280-CD8C60325E61}" dt="2025-02-10T20:13:11.507" v="7" actId="478"/>
          <ac:picMkLst>
            <pc:docMk/>
            <pc:sldMk cId="1110875833" sldId="256"/>
            <ac:picMk id="3" creationId="{56B9C8C9-324C-86BB-51F7-F824889DF0DC}"/>
          </ac:picMkLst>
        </pc:picChg>
        <pc:picChg chg="add del mod">
          <ac:chgData name="Courtney Chapman" userId="a700f4d3-016f-4beb-a31c-a02928b74eae" providerId="ADAL" clId="{C5F206A9-32BC-4947-9280-CD8C60325E61}" dt="2025-02-10T20:17:00.741" v="89" actId="21"/>
          <ac:picMkLst>
            <pc:docMk/>
            <pc:sldMk cId="1110875833" sldId="256"/>
            <ac:picMk id="13" creationId="{01F507D2-F826-BCB9-727F-41B9A2620B3B}"/>
          </ac:picMkLst>
        </pc:picChg>
        <pc:picChg chg="add mod">
          <ac:chgData name="Courtney Chapman" userId="a700f4d3-016f-4beb-a31c-a02928b74eae" providerId="ADAL" clId="{C5F206A9-32BC-4947-9280-CD8C60325E61}" dt="2025-02-10T20:19:23.907" v="131" actId="1036"/>
          <ac:picMkLst>
            <pc:docMk/>
            <pc:sldMk cId="1110875833" sldId="256"/>
            <ac:picMk id="18" creationId="{01F507D2-F826-BCB9-727F-41B9A2620B3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5453-A5A0-69A4-B0F3-4939C7C88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D0CE5-0450-30D2-BBB5-F8D98E9D0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57584-D756-A2A4-AF9B-A05A17BA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715-1C08-47A5-B277-6474E6AC2F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DAA37-98DC-1231-FC03-8C6D5F5E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F6C2F-E520-028E-C016-A12E374A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3950-A7F9-4A88-9888-9C99D7100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5BDB6-550F-2F2C-021C-18A429F27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30DC7-AA3A-DE9C-E692-F1F48E233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1A72F-4C40-CB8A-6FE9-C2FBF6636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715-1C08-47A5-B277-6474E6AC2F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057D4-E924-9799-F20D-DF21826D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F580D-8B70-0667-382B-ECDD9AEA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3950-A7F9-4A88-9888-9C99D7100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7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B1CABE-3923-8D45-9747-4B7839B70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1E326-F433-9540-AE54-E9B02F2C8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C1541-E3B1-B7F6-112B-C5A787945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715-1C08-47A5-B277-6474E6AC2F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A265B-091D-ABAE-4664-4DD04860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D5793-3383-26B2-40AB-D895F80E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3950-A7F9-4A88-9888-9C99D7100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7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A7984-5A73-70BA-383D-C112A9343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C885-1CE1-C474-164E-FFC5DE22C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A78BE-19DF-8275-41BB-BF5BD5D6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715-1C08-47A5-B277-6474E6AC2F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92EB2-9B8B-AB36-CF78-61EBDC16F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A3295-BC86-91D3-31DC-4C98AA4F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3950-A7F9-4A88-9888-9C99D7100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C38B-18F7-69DA-ADE9-04A3CB848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150E3-6E29-6CC9-FC9B-51F988F33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FAFDC-4DA0-3CD6-760A-AE2503F46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715-1C08-47A5-B277-6474E6AC2F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86C6B-AA05-4877-D1B4-649F82D53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1485A-825D-2BCC-CAE6-ED1883C75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3950-A7F9-4A88-9888-9C99D7100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9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C6A6F-B8AD-637D-3DC3-15584220A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66884-FCDE-4513-6D3B-AC459D099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2D460-2C49-8BD0-6D1D-91C92935A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1EBA7-151D-8273-51A2-180692E0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715-1C08-47A5-B277-6474E6AC2F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6716B-47F0-B7D7-2590-5290C2CC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90D4F-E898-4A68-07BE-93CF04DF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3950-A7F9-4A88-9888-9C99D7100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7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3581-6B37-0E46-9246-9F163158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A69BD-CB17-89D5-AB1A-C5A6DE510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9E158-014A-BBB8-D7DB-13864E739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CAFE32-2A04-CF27-3E14-4FAA29F4F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F5E74E-93F2-B5CB-B974-574B2EA0C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66AA6E-4CC1-D1D7-DFC3-9137F007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715-1C08-47A5-B277-6474E6AC2F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D5586F-4BAD-B8D3-A972-33559DF6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73712-FF24-DB3B-ECFB-AF4F6E94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3950-A7F9-4A88-9888-9C99D7100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B90E-A4D8-EDF8-3791-57E1ED6E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7B859-3868-1739-C565-BC3C1D688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715-1C08-47A5-B277-6474E6AC2F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97980-DF51-D13E-5047-5F8CC672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51464-6610-E967-5861-1F71312B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3950-A7F9-4A88-9888-9C99D7100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69257-49B7-3A49-7211-61807511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715-1C08-47A5-B277-6474E6AC2F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78C4D-B547-9803-CF34-4294F043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941D2-B1BD-A3B5-C355-427EB47A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3950-A7F9-4A88-9888-9C99D7100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71B8-9EB9-168B-B557-4EF13ED1A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6BF95-0029-8776-7AF8-E6236CD54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7669A-98F5-01AF-B892-1E920B261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BA4EB-D89F-C4FE-CEEA-195F6E227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715-1C08-47A5-B277-6474E6AC2F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0C489-4D8A-4595-E0AF-C9D6265F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1D3CD-F2FB-6A0C-382E-6A0CB339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3950-A7F9-4A88-9888-9C99D7100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B133-1E64-2835-152C-FD68DE44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D4E0EB-4AE9-2805-C954-E35851F417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BAAEE-4CA0-8744-2D39-97E2217E7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ED159-450E-E771-3622-A567D71D7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715-1C08-47A5-B277-6474E6AC2F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5740C-70C0-F590-CA7A-51997A2E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66F08-7EC7-62AB-21AC-C304BBD9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3950-A7F9-4A88-9888-9C99D7100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6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18EDB-8DC0-259D-F2DD-EF23618A5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A8DA1-354D-E76E-4133-3A0A9DE1B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6F4AD-3FA3-1CCD-2221-9C245A52A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323715-1C08-47A5-B277-6474E6AC2F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FDD2B-91CB-FE1D-D9CB-57D19B04E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4ABD0-E38D-EAF8-D637-C3A9AF26F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333950-A7F9-4A88-9888-9C99D7100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C03AB1C-D110-6165-A95B-D7E641CC0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115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96FF44-2A46-943D-CA56-DC5ED3FDC1F7}"/>
              </a:ext>
            </a:extLst>
          </p:cNvPr>
          <p:cNvSpPr/>
          <p:nvPr/>
        </p:nvSpPr>
        <p:spPr>
          <a:xfrm>
            <a:off x="4861413" y="2526885"/>
            <a:ext cx="1143000" cy="274320"/>
          </a:xfrm>
          <a:prstGeom prst="roundRect">
            <a:avLst/>
          </a:prstGeom>
          <a:solidFill>
            <a:srgbClr val="0D6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0"/>
          <a:lstStyle/>
          <a:p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 KEY 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34F148-6215-D427-2549-456E5A3A591D}"/>
              </a:ext>
            </a:extLst>
          </p:cNvPr>
          <p:cNvSpPr txBox="1">
            <a:spLocks/>
          </p:cNvSpPr>
          <p:nvPr/>
        </p:nvSpPr>
        <p:spPr>
          <a:xfrm>
            <a:off x="4768636" y="2848439"/>
            <a:ext cx="4776735" cy="931024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Pre-Conference | APR 23, 2025</a:t>
            </a:r>
          </a:p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Conference | APR 24-26, 2025</a:t>
            </a:r>
          </a:p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Exhibits | APR 25-26</a:t>
            </a:r>
            <a:r>
              <a:rPr lang="en-US" sz="1200" b="0" i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2025</a:t>
            </a:r>
            <a:endParaRPr lang="en-US" sz="1000" kern="0" dirty="0">
              <a:solidFill>
                <a:srgbClr val="4B4B4B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400"/>
              </a:spcAft>
              <a:buClr>
                <a:srgbClr val="5AA3D2"/>
              </a:buClr>
            </a:pPr>
            <a:endParaRPr lang="en-US" sz="1100" i="1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22FA6-9376-299C-E25C-0296106EB207}"/>
              </a:ext>
            </a:extLst>
          </p:cNvPr>
          <p:cNvSpPr txBox="1"/>
          <p:nvPr/>
        </p:nvSpPr>
        <p:spPr>
          <a:xfrm>
            <a:off x="1643226" y="2858786"/>
            <a:ext cx="2540407" cy="1292662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r>
              <a:rPr lang="en-US" sz="13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Join innovative clinicians and scientists from around the world </a:t>
            </a:r>
            <a:br>
              <a:rPr lang="en-US" sz="13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3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 Orlando, Florida, at the </a:t>
            </a:r>
            <a:br>
              <a:rPr lang="en-US" sz="13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3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premier international meeting </a:t>
            </a:r>
            <a:br>
              <a:rPr lang="en-US" sz="13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3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 the field of medical lasers </a:t>
            </a:r>
            <a:br>
              <a:rPr lang="en-US" sz="13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3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and energy-based technologies.</a:t>
            </a:r>
            <a:endParaRPr lang="en-US" sz="130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87729F-81B0-FF37-58EC-471F404F0424}"/>
              </a:ext>
            </a:extLst>
          </p:cNvPr>
          <p:cNvSpPr/>
          <p:nvPr/>
        </p:nvSpPr>
        <p:spPr>
          <a:xfrm>
            <a:off x="1058223" y="4554960"/>
            <a:ext cx="4776736" cy="274320"/>
          </a:xfrm>
          <a:prstGeom prst="roundRect">
            <a:avLst/>
          </a:prstGeom>
          <a:solidFill>
            <a:srgbClr val="0D6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LEARN FROM THE WORLD’S LEADING EXPERTS ABOUT: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4CE71-72DE-9B47-F7ED-F341DB56BC65}"/>
              </a:ext>
            </a:extLst>
          </p:cNvPr>
          <p:cNvSpPr txBox="1">
            <a:spLocks/>
          </p:cNvSpPr>
          <p:nvPr/>
        </p:nvSpPr>
        <p:spPr>
          <a:xfrm>
            <a:off x="1058223" y="4952704"/>
            <a:ext cx="9842150" cy="1477328"/>
          </a:xfrm>
          <a:prstGeom prst="rect">
            <a:avLst/>
          </a:prstGeom>
          <a:noFill/>
        </p:spPr>
        <p:txBody>
          <a:bodyPr wrap="square" numCol="4" spcCol="91440" rtlCol="0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Body Contouring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Combining Injectables with Devices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Complications and Legal Issues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Dental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Face and Body Lifting/Tightening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Imaging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endParaRPr lang="en-US" sz="1000" kern="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Hair Growth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 Safety</a:t>
            </a:r>
            <a:endParaRPr lang="en-US" sz="1000" kern="0" dirty="0">
              <a:solidFill>
                <a:srgbClr val="4C4D4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Laser-Assisted Drug Delivery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Pediatrics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Photobiomodulation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Photodynamic Therapy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endParaRPr lang="en-US" sz="1000" kern="0" dirty="0">
              <a:solidFill>
                <a:srgbClr val="4C4D4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4C4D4F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4C4D4F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Pigmented Lesions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Practice Management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Rejuvenation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Resurfacing</a:t>
            </a:r>
            <a:endParaRPr lang="en-US" sz="1000" kern="0" dirty="0">
              <a:solidFill>
                <a:srgbClr val="4C4D4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Scar Treatment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Skin Cancer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endParaRPr lang="en-US" sz="1000" kern="0" dirty="0">
              <a:solidFill>
                <a:srgbClr val="4C4D4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4C4D4F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4C4D4F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Skin of Color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Social Media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Tattoo Removal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Vascular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Women’s Health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000" kern="0" dirty="0">
                <a:solidFill>
                  <a:srgbClr val="4C4D4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&amp; More!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93230A-9DEE-8105-7A1C-F1FEC89E6A1A}"/>
              </a:ext>
            </a:extLst>
          </p:cNvPr>
          <p:cNvSpPr/>
          <p:nvPr/>
        </p:nvSpPr>
        <p:spPr>
          <a:xfrm>
            <a:off x="4861413" y="478714"/>
            <a:ext cx="2235601" cy="274320"/>
          </a:xfrm>
          <a:prstGeom prst="roundRect">
            <a:avLst/>
          </a:prstGeom>
          <a:solidFill>
            <a:srgbClr val="0D6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CONFERENCE FEATURES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FEAED-3C21-4563-F93C-737F5A625907}"/>
              </a:ext>
            </a:extLst>
          </p:cNvPr>
          <p:cNvSpPr txBox="1">
            <a:spLocks/>
          </p:cNvSpPr>
          <p:nvPr/>
        </p:nvSpPr>
        <p:spPr>
          <a:xfrm>
            <a:off x="4768636" y="799646"/>
            <a:ext cx="5869186" cy="1477328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Pre-Conference Courses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Continuing Education Credits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Industry Sessions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Workshops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Abstract Sessions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Daily Plenary Sessions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Special Events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Evening Receptions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Exhibit Hall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CCAC039-AC83-515B-13E7-5C0F8EA95715}"/>
              </a:ext>
            </a:extLst>
          </p:cNvPr>
          <p:cNvSpPr/>
          <p:nvPr/>
        </p:nvSpPr>
        <p:spPr>
          <a:xfrm>
            <a:off x="3573461" y="6369806"/>
            <a:ext cx="4133998" cy="370538"/>
          </a:xfrm>
          <a:prstGeom prst="roundRect">
            <a:avLst/>
          </a:prstGeom>
          <a:solidFill>
            <a:srgbClr val="B320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endParaRPr lang="en-US" sz="2000" b="1" baseline="300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DAF14F-1922-9CBF-C12B-2212AA09C6B9}"/>
              </a:ext>
            </a:extLst>
          </p:cNvPr>
          <p:cNvSpPr txBox="1"/>
          <p:nvPr/>
        </p:nvSpPr>
        <p:spPr>
          <a:xfrm>
            <a:off x="3418294" y="6470294"/>
            <a:ext cx="4529745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800" b="0" u="none" strike="noStrike" baseline="30000" dirty="0">
                <a:solidFill>
                  <a:schemeClr val="bg1"/>
                </a:solidFill>
                <a:latin typeface="Open Sans Semibold" panose="020B0706030804020204" pitchFamily="34" charset="0"/>
              </a:rPr>
              <a:t>LEARN </a:t>
            </a:r>
            <a:r>
              <a:rPr lang="en-US" sz="2800" b="0" u="none" strike="noStrike" baseline="30000" dirty="0">
                <a:solidFill>
                  <a:schemeClr val="bg1"/>
                </a:solidFill>
                <a:latin typeface="Open Sans Extrabold" panose="020B0906030804020204" pitchFamily="34" charset="0"/>
              </a:rPr>
              <a:t>MORE | </a:t>
            </a:r>
            <a:r>
              <a:rPr lang="en-US" sz="2800" b="0" u="none" strike="noStrike" baseline="30000" dirty="0">
                <a:solidFill>
                  <a:schemeClr val="bg1"/>
                </a:solidFill>
                <a:latin typeface="Open Sans Light" panose="020B0306030504020204" pitchFamily="34" charset="0"/>
              </a:rPr>
              <a:t>ASLMS.ORG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7CC676-11C7-A028-9BE2-097DB19A334C}"/>
              </a:ext>
            </a:extLst>
          </p:cNvPr>
          <p:cNvSpPr/>
          <p:nvPr/>
        </p:nvSpPr>
        <p:spPr>
          <a:xfrm>
            <a:off x="4822480" y="3910143"/>
            <a:ext cx="3327554" cy="324033"/>
          </a:xfrm>
          <a:prstGeom prst="roundRect">
            <a:avLst/>
          </a:prstGeom>
          <a:solidFill>
            <a:srgbClr val="649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0"/>
          <a:lstStyle/>
          <a:p>
            <a:r>
              <a:rPr lang="en-US" sz="24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JOIN TODAY! | </a:t>
            </a:r>
            <a:r>
              <a:rPr lang="en-US" sz="2400" b="0" u="none" strike="noStrike" baseline="30000" dirty="0">
                <a:solidFill>
                  <a:schemeClr val="bg1"/>
                </a:solidFill>
                <a:latin typeface="Open Sans Light" panose="020B0306030504020204" pitchFamily="34" charset="0"/>
              </a:rPr>
              <a:t>ASLMS.ORG/JOIN</a:t>
            </a:r>
            <a:r>
              <a:rPr lang="en-US" sz="24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EF3F47-EEBF-C95A-1161-960B34B9D35F}"/>
              </a:ext>
            </a:extLst>
          </p:cNvPr>
          <p:cNvSpPr txBox="1">
            <a:spLocks/>
          </p:cNvSpPr>
          <p:nvPr/>
        </p:nvSpPr>
        <p:spPr>
          <a:xfrm>
            <a:off x="4768636" y="3649975"/>
            <a:ext cx="2796395" cy="276999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>
              <a:spcAft>
                <a:spcPts val="300"/>
              </a:spcAft>
              <a:buClr>
                <a:srgbClr val="5AA3D2"/>
              </a:buClr>
            </a:pPr>
            <a:r>
              <a:rPr lang="en-US" sz="12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ASLMS members save on registration!</a:t>
            </a:r>
            <a:endParaRPr lang="en-US" sz="1100" i="1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F507D2-F826-BCB9-727F-41B9A2620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898" y="3647842"/>
            <a:ext cx="695304" cy="69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74b3b-a8ea-4e1e-acec-1314dd0ef54b" xsi:nil="true"/>
    <lcf76f155ced4ddcb4097134ff3c332f xmlns="2c990712-04fa-412a-8529-5060b9a14a1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6A3152268B7449F4E4F9EE7E348B0" ma:contentTypeVersion="18" ma:contentTypeDescription="Create a new document." ma:contentTypeScope="" ma:versionID="1c33c8b4e09471149e21254ef17d69b5">
  <xsd:schema xmlns:xsd="http://www.w3.org/2001/XMLSchema" xmlns:xs="http://www.w3.org/2001/XMLSchema" xmlns:p="http://schemas.microsoft.com/office/2006/metadata/properties" xmlns:ns2="2c990712-04fa-412a-8529-5060b9a14a1a" xmlns:ns3="52674b3b-a8ea-4e1e-acec-1314dd0ef54b" targetNamespace="http://schemas.microsoft.com/office/2006/metadata/properties" ma:root="true" ma:fieldsID="01fa5e8ad633fd4d50e241a2ac977e36" ns2:_="" ns3:_="">
    <xsd:import namespace="2c990712-04fa-412a-8529-5060b9a14a1a"/>
    <xsd:import namespace="52674b3b-a8ea-4e1e-acec-1314dd0ef5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90712-04fa-412a-8529-5060b9a14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2afb53-b435-4642-b2c8-fb104ed722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74b3b-a8ea-4e1e-acec-1314dd0ef5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d6c3b2-0c4a-4f02-bd01-28908983c840}" ma:internalName="TaxCatchAll" ma:showField="CatchAllData" ma:web="52674b3b-a8ea-4e1e-acec-1314dd0ef5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AA8991-BF14-4958-9BC2-22CB9EAC96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5F0EAC-4796-4E3E-BF14-29BAF2D20363}">
  <ds:schemaRefs>
    <ds:schemaRef ds:uri="http://schemas.microsoft.com/office/2006/metadata/properties"/>
    <ds:schemaRef ds:uri="http://schemas.microsoft.com/office/infopath/2007/PartnerControls"/>
    <ds:schemaRef ds:uri="52674b3b-a8ea-4e1e-acec-1314dd0ef54b"/>
    <ds:schemaRef ds:uri="2c990712-04fa-412a-8529-5060b9a14a1a"/>
  </ds:schemaRefs>
</ds:datastoreItem>
</file>

<file path=customXml/itemProps3.xml><?xml version="1.0" encoding="utf-8"?>
<ds:datastoreItem xmlns:ds="http://schemas.openxmlformats.org/officeDocument/2006/customXml" ds:itemID="{7FDA215F-BA8E-48E2-A7E3-257ED4C812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90712-04fa-412a-8529-5060b9a14a1a"/>
    <ds:schemaRef ds:uri="52674b3b-a8ea-4e1e-acec-1314dd0ef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156</Words>
  <Application>Microsoft Office PowerPoint</Application>
  <PresentationFormat>Widescreen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Open Sans</vt:lpstr>
      <vt:lpstr>Open Sans Extrabold</vt:lpstr>
      <vt:lpstr>Open Sans Light</vt:lpstr>
      <vt:lpstr>Open Sans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Emilee Green</dc:creator>
  <cp:lastModifiedBy>Courtney Chapman</cp:lastModifiedBy>
  <cp:revision>2</cp:revision>
  <dcterms:created xsi:type="dcterms:W3CDTF">2024-12-04T15:48:32Z</dcterms:created>
  <dcterms:modified xsi:type="dcterms:W3CDTF">2025-02-10T20:27:48Z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0x0101003E06A3152268B7449F4E4F9EE7E348B0</vt:lpwstr>
  </property>
  <property fmtid="{D5CDD505-2E9C-101B-9397-08002B2CF9AE}" pid="3" name="MediaServiceImageTags">
    <vt:lpwstr/>
  </property>
</Properties>
</file>