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6"/>
  </p:handoutMasterIdLst>
  <p:sldIdLst>
    <p:sldId id="410" r:id="rId5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Extrabold" panose="020B0906030804020204" pitchFamily="34" charset="0"/>
      <p:bold r:id="rId11"/>
      <p:boldItalic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Open Sans Semibold" panose="020B0706030804020204" pitchFamily="34" charset="0"/>
      <p:bold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D4F"/>
    <a:srgbClr val="E7F0F6"/>
    <a:srgbClr val="0B1C25"/>
    <a:srgbClr val="4D8AB9"/>
    <a:srgbClr val="5AA3D2"/>
    <a:srgbClr val="005982"/>
    <a:srgbClr val="FFFFFF"/>
    <a:srgbClr val="B32017"/>
    <a:srgbClr val="0D6188"/>
    <a:srgbClr val="002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546F5-0860-4254-B163-B412DE27BD93}" v="2" dt="2025-02-10T20:24:07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159" d="100"/>
          <a:sy n="159" d="100"/>
        </p:scale>
        <p:origin x="1076" y="100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Chapman" userId="a700f4d3-016f-4beb-a31c-a02928b74eae" providerId="ADAL" clId="{77065AD6-CC9C-4BD5-97D0-BA661A90D392}"/>
    <pc:docChg chg="undo custSel modSld">
      <pc:chgData name="Courtney Chapman" userId="a700f4d3-016f-4beb-a31c-a02928b74eae" providerId="ADAL" clId="{77065AD6-CC9C-4BD5-97D0-BA661A90D392}" dt="2024-08-05T15:13:26.262" v="1045"/>
      <pc:docMkLst>
        <pc:docMk/>
      </pc:docMkLst>
      <pc:sldChg chg="addSp delSp modSp mod setBg">
        <pc:chgData name="Courtney Chapman" userId="a700f4d3-016f-4beb-a31c-a02928b74eae" providerId="ADAL" clId="{77065AD6-CC9C-4BD5-97D0-BA661A90D392}" dt="2024-08-05T15:13:26.262" v="1045"/>
        <pc:sldMkLst>
          <pc:docMk/>
          <pc:sldMk cId="565337574" sldId="407"/>
        </pc:sldMkLst>
      </pc:sldChg>
    </pc:docChg>
  </pc:docChgLst>
  <pc:docChgLst>
    <pc:chgData name="Emilee Green" userId="34085710-a6dc-4840-b198-dc4802d6eb72" providerId="ADAL" clId="{78F183B7-6B0D-4F9B-A14A-538EDC5F29BA}"/>
    <pc:docChg chg="undo custSel modSld">
      <pc:chgData name="Emilee Green" userId="34085710-a6dc-4840-b198-dc4802d6eb72" providerId="ADAL" clId="{78F183B7-6B0D-4F9B-A14A-538EDC5F29BA}" dt="2024-08-12T20:47:56.357" v="109" actId="20577"/>
      <pc:docMkLst>
        <pc:docMk/>
      </pc:docMkLst>
      <pc:sldChg chg="modSp mod">
        <pc:chgData name="Emilee Green" userId="34085710-a6dc-4840-b198-dc4802d6eb72" providerId="ADAL" clId="{78F183B7-6B0D-4F9B-A14A-538EDC5F29BA}" dt="2024-08-12T20:47:56.357" v="109" actId="20577"/>
        <pc:sldMkLst>
          <pc:docMk/>
          <pc:sldMk cId="565337574" sldId="407"/>
        </pc:sldMkLst>
      </pc:sldChg>
    </pc:docChg>
  </pc:docChgLst>
  <pc:docChgLst>
    <pc:chgData name="Courtney Chapman" userId="a700f4d3-016f-4beb-a31c-a02928b74eae" providerId="ADAL" clId="{3129B9BB-1ABF-4627-AB2E-8B67CA4B60A5}"/>
    <pc:docChg chg="modSld">
      <pc:chgData name="Courtney Chapman" userId="a700f4d3-016f-4beb-a31c-a02928b74eae" providerId="ADAL" clId="{3129B9BB-1ABF-4627-AB2E-8B67CA4B60A5}" dt="2024-11-04T22:58:49.390" v="1" actId="20577"/>
      <pc:docMkLst>
        <pc:docMk/>
      </pc:docMkLst>
      <pc:sldChg chg="modSp mod">
        <pc:chgData name="Courtney Chapman" userId="a700f4d3-016f-4beb-a31c-a02928b74eae" providerId="ADAL" clId="{3129B9BB-1ABF-4627-AB2E-8B67CA4B60A5}" dt="2024-11-04T22:58:49.390" v="1" actId="20577"/>
        <pc:sldMkLst>
          <pc:docMk/>
          <pc:sldMk cId="47457659" sldId="410"/>
        </pc:sldMkLst>
      </pc:sldChg>
    </pc:docChg>
  </pc:docChgLst>
  <pc:docChgLst>
    <pc:chgData name="Courtney Chapman" userId="a700f4d3-016f-4beb-a31c-a02928b74eae" providerId="ADAL" clId="{171546F5-0860-4254-B163-B412DE27BD93}"/>
    <pc:docChg chg="undo custSel modSld">
      <pc:chgData name="Courtney Chapman" userId="a700f4d3-016f-4beb-a31c-a02928b74eae" providerId="ADAL" clId="{171546F5-0860-4254-B163-B412DE27BD93}" dt="2025-02-10T20:26:37.115" v="71" actId="1076"/>
      <pc:docMkLst>
        <pc:docMk/>
      </pc:docMkLst>
      <pc:sldChg chg="addSp modSp mod">
        <pc:chgData name="Courtney Chapman" userId="a700f4d3-016f-4beb-a31c-a02928b74eae" providerId="ADAL" clId="{171546F5-0860-4254-B163-B412DE27BD93}" dt="2025-02-10T20:26:37.115" v="71" actId="1076"/>
        <pc:sldMkLst>
          <pc:docMk/>
          <pc:sldMk cId="47457659" sldId="410"/>
        </pc:sldMkLst>
        <pc:spChg chg="add mod">
          <ac:chgData name="Courtney Chapman" userId="a700f4d3-016f-4beb-a31c-a02928b74eae" providerId="ADAL" clId="{171546F5-0860-4254-B163-B412DE27BD93}" dt="2025-02-10T20:26:37.115" v="71" actId="1076"/>
          <ac:spMkLst>
            <pc:docMk/>
            <pc:sldMk cId="47457659" sldId="410"/>
            <ac:spMk id="2" creationId="{A758715D-68A1-04D2-A68F-F60E07F8B518}"/>
          </ac:spMkLst>
        </pc:spChg>
        <pc:spChg chg="add mod">
          <ac:chgData name="Courtney Chapman" userId="a700f4d3-016f-4beb-a31c-a02928b74eae" providerId="ADAL" clId="{171546F5-0860-4254-B163-B412DE27BD93}" dt="2025-02-10T20:25:58.049" v="60" actId="1038"/>
          <ac:spMkLst>
            <pc:docMk/>
            <pc:sldMk cId="47457659" sldId="410"/>
            <ac:spMk id="4" creationId="{0B9037BE-028F-7319-AA2D-D86DC5B83901}"/>
          </ac:spMkLst>
        </pc:spChg>
        <pc:spChg chg="add mod">
          <ac:chgData name="Courtney Chapman" userId="a700f4d3-016f-4beb-a31c-a02928b74eae" providerId="ADAL" clId="{171546F5-0860-4254-B163-B412DE27BD93}" dt="2025-02-10T20:26:28.485" v="69" actId="1076"/>
          <ac:spMkLst>
            <pc:docMk/>
            <pc:sldMk cId="47457659" sldId="410"/>
            <ac:spMk id="6" creationId="{78594DDD-792F-28AD-2A09-CC71DE0761EB}"/>
          </ac:spMkLst>
        </pc:spChg>
        <pc:spChg chg="mod">
          <ac:chgData name="Courtney Chapman" userId="a700f4d3-016f-4beb-a31c-a02928b74eae" providerId="ADAL" clId="{171546F5-0860-4254-B163-B412DE27BD93}" dt="2025-02-10T20:20:58.247" v="8" actId="20577"/>
          <ac:spMkLst>
            <pc:docMk/>
            <pc:sldMk cId="47457659" sldId="410"/>
            <ac:spMk id="30" creationId="{6CF5EE0F-0EF5-4187-AD19-1AAA6C513A0C}"/>
          </ac:spMkLst>
        </pc:spChg>
        <pc:picChg chg="add mod">
          <ac:chgData name="Courtney Chapman" userId="a700f4d3-016f-4beb-a31c-a02928b74eae" providerId="ADAL" clId="{171546F5-0860-4254-B163-B412DE27BD93}" dt="2025-02-10T20:25:58.049" v="60" actId="1038"/>
          <ac:picMkLst>
            <pc:docMk/>
            <pc:sldMk cId="47457659" sldId="410"/>
            <ac:picMk id="5" creationId="{0FB6AE28-4CA2-6D01-38A9-C090FAAB7C8C}"/>
          </ac:picMkLst>
        </pc:picChg>
      </pc:sldChg>
    </pc:docChg>
  </pc:docChgLst>
  <pc:docChgLst>
    <pc:chgData name="Courtney Chapman" userId="a700f4d3-016f-4beb-a31c-a02928b74eae" providerId="ADAL" clId="{8EEC07BB-EF03-4ADC-9825-E31814DE1405}"/>
    <pc:docChg chg="undo custSel addSld delSld modSld sldOrd modMainMaster">
      <pc:chgData name="Courtney Chapman" userId="a700f4d3-016f-4beb-a31c-a02928b74eae" providerId="ADAL" clId="{8EEC07BB-EF03-4ADC-9825-E31814DE1405}" dt="2024-10-15T18:38:14.491" v="18" actId="47"/>
      <pc:docMkLst>
        <pc:docMk/>
      </pc:docMkLst>
      <pc:sldChg chg="del setBg">
        <pc:chgData name="Courtney Chapman" userId="a700f4d3-016f-4beb-a31c-a02928b74eae" providerId="ADAL" clId="{8EEC07BB-EF03-4ADC-9825-E31814DE1405}" dt="2024-10-15T18:38:14.491" v="18" actId="47"/>
        <pc:sldMkLst>
          <pc:docMk/>
          <pc:sldMk cId="565337574" sldId="407"/>
        </pc:sldMkLst>
      </pc:sldChg>
      <pc:sldChg chg="modSp add mod ord setBg">
        <pc:chgData name="Courtney Chapman" userId="a700f4d3-016f-4beb-a31c-a02928b74eae" providerId="ADAL" clId="{8EEC07BB-EF03-4ADC-9825-E31814DE1405}" dt="2024-10-15T18:38:02.569" v="17" actId="1036"/>
        <pc:sldMkLst>
          <pc:docMk/>
          <pc:sldMk cId="47457659" sldId="410"/>
        </pc:sldMkLst>
      </pc:sldChg>
      <pc:sldChg chg="add del setBg">
        <pc:chgData name="Courtney Chapman" userId="a700f4d3-016f-4beb-a31c-a02928b74eae" providerId="ADAL" clId="{8EEC07BB-EF03-4ADC-9825-E31814DE1405}" dt="2024-10-15T18:36:56.414" v="9" actId="47"/>
        <pc:sldMkLst>
          <pc:docMk/>
          <pc:sldMk cId="3357266296" sldId="411"/>
        </pc:sldMkLst>
      </pc:sldChg>
      <pc:sldMasterChg chg="setBg modSldLayout">
        <pc:chgData name="Courtney Chapman" userId="a700f4d3-016f-4beb-a31c-a02928b74eae" providerId="ADAL" clId="{8EEC07BB-EF03-4ADC-9825-E31814DE1405}" dt="2024-10-15T18:36:46.549" v="8"/>
        <pc:sldMasterMkLst>
          <pc:docMk/>
          <pc:sldMasterMk cId="0" sldId="2147483673"/>
        </pc:sldMasterMkLst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185845142" sldId="2147483737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175210184" sldId="2147483738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2480108354" sldId="2147483739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1059445444" sldId="2147483740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2009926545" sldId="2147483741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9713200" sldId="2147483742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632210542" sldId="2147483743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2869371363" sldId="2147483744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621359354" sldId="2147483745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59391699" sldId="2147483746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18496459" sldId="214748374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E65779-973C-4F9E-9F3D-A4EF9D7E360F}"/>
              </a:ext>
            </a:extLst>
          </p:cNvPr>
          <p:cNvSpPr/>
          <p:nvPr/>
        </p:nvSpPr>
        <p:spPr>
          <a:xfrm>
            <a:off x="4155242" y="2245180"/>
            <a:ext cx="1143000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5EE0F-0EF5-4187-AD19-1AAA6C513A0C}"/>
              </a:ext>
            </a:extLst>
          </p:cNvPr>
          <p:cNvSpPr txBox="1">
            <a:spLocks/>
          </p:cNvSpPr>
          <p:nvPr/>
        </p:nvSpPr>
        <p:spPr>
          <a:xfrm>
            <a:off x="4062465" y="2566734"/>
            <a:ext cx="3938535" cy="838691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APR 23, 2025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APR 24-26, 2025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APR 25-26, 2025</a:t>
            </a:r>
            <a:endParaRPr lang="en-US" sz="1000" kern="0" dirty="0">
              <a:solidFill>
                <a:srgbClr val="4B4B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400"/>
              </a:spcAft>
              <a:buClr>
                <a:srgbClr val="5AA3D2"/>
              </a:buClr>
            </a:pP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075F3-F574-4D12-8C80-CF9E0A4B6DF0}"/>
              </a:ext>
            </a:extLst>
          </p:cNvPr>
          <p:cNvSpPr txBox="1"/>
          <p:nvPr/>
        </p:nvSpPr>
        <p:spPr>
          <a:xfrm>
            <a:off x="1295400" y="2566409"/>
            <a:ext cx="2438400" cy="1200329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scientists from around the world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Orlando, Florida, at the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premier international meeting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the field of medical lasers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technologies.</a:t>
            </a:r>
            <a:endParaRPr lang="en-US" sz="12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27DE0B8-50DD-4E12-9E60-21ED454F0426}"/>
              </a:ext>
            </a:extLst>
          </p:cNvPr>
          <p:cNvSpPr/>
          <p:nvPr/>
        </p:nvSpPr>
        <p:spPr>
          <a:xfrm>
            <a:off x="252465" y="4174256"/>
            <a:ext cx="4776736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2BD140-EA2B-4142-A8F9-88959877945F}"/>
              </a:ext>
            </a:extLst>
          </p:cNvPr>
          <p:cNvSpPr txBox="1">
            <a:spLocks/>
          </p:cNvSpPr>
          <p:nvPr/>
        </p:nvSpPr>
        <p:spPr>
          <a:xfrm>
            <a:off x="252465" y="4572000"/>
            <a:ext cx="7672335" cy="1477328"/>
          </a:xfrm>
          <a:prstGeom prst="rect">
            <a:avLst/>
          </a:prstGeom>
          <a:noFill/>
        </p:spPr>
        <p:txBody>
          <a:bodyPr wrap="square" numCol="3" spcCol="91440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Combining Injectables with Devices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Complications and Legal Issues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Dental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 and Body Lifting/Tightening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Imaging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Growth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Laser-Assisted Drug Delivery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Pediatrics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Photodynamic Therapy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Resurfacing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Media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 Removal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Women’s Health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000" kern="0" dirty="0">
                <a:solidFill>
                  <a:srgbClr val="4C4D4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More!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8036F3-4D61-46A0-ACBF-0FF920560A54}"/>
              </a:ext>
            </a:extLst>
          </p:cNvPr>
          <p:cNvSpPr/>
          <p:nvPr/>
        </p:nvSpPr>
        <p:spPr>
          <a:xfrm>
            <a:off x="4155242" y="457200"/>
            <a:ext cx="2235601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732B2-CD99-43F9-A97F-560B712B85E0}"/>
              </a:ext>
            </a:extLst>
          </p:cNvPr>
          <p:cNvSpPr txBox="1">
            <a:spLocks/>
          </p:cNvSpPr>
          <p:nvPr/>
        </p:nvSpPr>
        <p:spPr>
          <a:xfrm>
            <a:off x="4062465" y="778132"/>
            <a:ext cx="4776735" cy="1169551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Plenary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546572-34F3-E6F2-8F38-CD35972FEDFB}"/>
              </a:ext>
            </a:extLst>
          </p:cNvPr>
          <p:cNvSpPr/>
          <p:nvPr/>
        </p:nvSpPr>
        <p:spPr>
          <a:xfrm>
            <a:off x="2705231" y="6367099"/>
            <a:ext cx="3416968" cy="379591"/>
          </a:xfrm>
          <a:prstGeom prst="roundRect">
            <a:avLst/>
          </a:prstGeom>
          <a:solidFill>
            <a:srgbClr val="B3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0BAA-FD47-4532-9C42-92D45C41B094}"/>
              </a:ext>
            </a:extLst>
          </p:cNvPr>
          <p:cNvSpPr txBox="1"/>
          <p:nvPr/>
        </p:nvSpPr>
        <p:spPr>
          <a:xfrm>
            <a:off x="2541678" y="6478409"/>
            <a:ext cx="374407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 |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C363F-E819-09DB-5CAF-603A1E9CD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1" y="70233"/>
            <a:ext cx="3067914" cy="239518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58715D-68A1-04D2-A68F-F60E07F8B518}"/>
              </a:ext>
            </a:extLst>
          </p:cNvPr>
          <p:cNvSpPr/>
          <p:nvPr/>
        </p:nvSpPr>
        <p:spPr>
          <a:xfrm>
            <a:off x="4155242" y="3498954"/>
            <a:ext cx="2438400" cy="246221"/>
          </a:xfrm>
          <a:prstGeom prst="roundRect">
            <a:avLst/>
          </a:prstGeom>
          <a:solidFill>
            <a:srgbClr val="64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endParaRPr lang="en-US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037BE-028F-7319-AA2D-D86DC5B83901}"/>
              </a:ext>
            </a:extLst>
          </p:cNvPr>
          <p:cNvSpPr txBox="1">
            <a:spLocks/>
          </p:cNvSpPr>
          <p:nvPr/>
        </p:nvSpPr>
        <p:spPr>
          <a:xfrm>
            <a:off x="4089030" y="3258979"/>
            <a:ext cx="2796395" cy="246221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300"/>
              </a:spcAft>
              <a:buClr>
                <a:srgbClr val="5AA3D2"/>
              </a:buClr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 members save on registration!</a:t>
            </a:r>
            <a:endParaRPr lang="en-US" sz="9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AE28-4CA2-6D01-38A9-C090FAAB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47" y="3259474"/>
            <a:ext cx="552821" cy="555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94DDD-792F-28AD-2A09-CC71DE0761EB}"/>
              </a:ext>
            </a:extLst>
          </p:cNvPr>
          <p:cNvSpPr txBox="1"/>
          <p:nvPr/>
        </p:nvSpPr>
        <p:spPr>
          <a:xfrm>
            <a:off x="4155242" y="3490823"/>
            <a:ext cx="2855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JOIN TODAY! | </a:t>
            </a:r>
            <a:r>
              <a:rPr lang="en-US" sz="1600" b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ASLMS.ORG/JOIN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8" ma:contentTypeDescription="Create a new document." ma:contentTypeScope="" ma:versionID="1c33c8b4e09471149e21254ef17d69b5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01fa5e8ad633fd4d50e241a2ac977e36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EC7D75-DF29-41FF-9771-F914B7B6FDA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2674b3b-a8ea-4e1e-acec-1314dd0ef54b"/>
    <ds:schemaRef ds:uri="http://schemas.microsoft.com/office/infopath/2007/PartnerControls"/>
    <ds:schemaRef ds:uri="http://purl.org/dc/dcmitype/"/>
    <ds:schemaRef ds:uri="2c990712-04fa-412a-8529-5060b9a14a1a"/>
  </ds:schemaRefs>
</ds:datastoreItem>
</file>

<file path=customXml/itemProps2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34AAD-B9E4-4BFC-80B2-B87A2FC61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13343</TotalTime>
  <Words>158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Open Sans Light</vt:lpstr>
      <vt:lpstr>Open Sans Extrabold</vt:lpstr>
      <vt:lpstr>Open Sans Semibold</vt:lpstr>
      <vt:lpstr>Open Sans</vt:lpstr>
      <vt:lpstr>Office Theme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Courtney Chapman</cp:lastModifiedBy>
  <cp:revision>421</cp:revision>
  <cp:lastPrinted>2019-09-16T17:34:17Z</cp:lastPrinted>
  <dcterms:created xsi:type="dcterms:W3CDTF">2008-11-04T17:58:37Z</dcterms:created>
  <dcterms:modified xsi:type="dcterms:W3CDTF">2025-02-10T20:26:43Z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