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4"/>
  </p:sldMasterIdLst>
  <p:handoutMasterIdLst>
    <p:handoutMasterId r:id="rId6"/>
  </p:handoutMasterIdLst>
  <p:sldIdLst>
    <p:sldId id="410" r:id="rId5"/>
  </p:sldIdLst>
  <p:sldSz cx="9144000" cy="6858000" type="screen4x3"/>
  <p:notesSz cx="7010400" cy="9296400"/>
  <p:embeddedFontLst>
    <p:embeddedFont>
      <p:font typeface="Open Sans" panose="020B0606030504020204" pitchFamily="34" charset="0"/>
      <p:regular r:id="rId7"/>
      <p:bold r:id="rId8"/>
      <p:italic r:id="rId9"/>
      <p:boldItalic r:id="rId10"/>
    </p:embeddedFont>
    <p:embeddedFont>
      <p:font typeface="Open Sans BOLD" panose="020B0806030504020204" pitchFamily="34" charset="0"/>
      <p:bold r:id="rId11"/>
    </p:embeddedFont>
    <p:embeddedFont>
      <p:font typeface="Open Sans Extrabold" panose="020B0906030804020204" pitchFamily="34" charset="0"/>
      <p:bold r:id="rId12"/>
      <p:boldItalic r:id="rId13"/>
    </p:embeddedFont>
    <p:embeddedFont>
      <p:font typeface="Open Sans Light" panose="020B0306030504020204" pitchFamily="34" charset="0"/>
      <p:regular r:id="rId14"/>
      <p:italic r:id="rId15"/>
    </p:embeddedFont>
    <p:embeddedFont>
      <p:font typeface="Open Sans Semibold" panose="020B0706030804020204" pitchFamily="34" charset="0"/>
      <p:bold r:id="rId16"/>
      <p:boldItalic r:id="rId1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D4F"/>
    <a:srgbClr val="5AA3D2"/>
    <a:srgbClr val="B32017"/>
    <a:srgbClr val="005982"/>
    <a:srgbClr val="0B1C25"/>
    <a:srgbClr val="E7F0F6"/>
    <a:srgbClr val="4D8AB9"/>
    <a:srgbClr val="FFFFFF"/>
    <a:srgbClr val="0D6188"/>
    <a:srgbClr val="002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8DC65-A971-4388-91B5-B0E9363DB56B}" v="5" dt="2025-08-04T15:06:46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95095" autoAdjust="0"/>
  </p:normalViewPr>
  <p:slideViewPr>
    <p:cSldViewPr showGuides="1">
      <p:cViewPr varScale="1">
        <p:scale>
          <a:sx n="161" d="100"/>
          <a:sy n="161" d="100"/>
        </p:scale>
        <p:origin x="1808" y="76"/>
      </p:cViewPr>
      <p:guideLst>
        <p:guide orient="horz" pos="12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10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font" Target="fonts/font9.fntdata"/><Relationship Id="rId23" Type="http://schemas.microsoft.com/office/2015/10/relationships/revisionInfo" Target="revisionInfo.xml"/><Relationship Id="rId10" Type="http://schemas.openxmlformats.org/officeDocument/2006/relationships/font" Target="fonts/font4.fntdata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ee Green" userId="34085710-a6dc-4840-b198-dc4802d6eb72" providerId="ADAL" clId="{0888DC65-A971-4388-91B5-B0E9363DB56B}"/>
    <pc:docChg chg="undo redo custSel modSld">
      <pc:chgData name="Emilee Green" userId="34085710-a6dc-4840-b198-dc4802d6eb72" providerId="ADAL" clId="{0888DC65-A971-4388-91B5-B0E9363DB56B}" dt="2025-08-04T15:06:51.990" v="91" actId="20577"/>
      <pc:docMkLst>
        <pc:docMk/>
      </pc:docMkLst>
      <pc:sldChg chg="modSp mod">
        <pc:chgData name="Emilee Green" userId="34085710-a6dc-4840-b198-dc4802d6eb72" providerId="ADAL" clId="{0888DC65-A971-4388-91B5-B0E9363DB56B}" dt="2025-08-04T15:06:51.990" v="91" actId="20577"/>
        <pc:sldMkLst>
          <pc:docMk/>
          <pc:sldMk cId="47457659" sldId="410"/>
        </pc:sldMkLst>
        <pc:spChg chg="mod">
          <ac:chgData name="Emilee Green" userId="34085710-a6dc-4840-b198-dc4802d6eb72" providerId="ADAL" clId="{0888DC65-A971-4388-91B5-B0E9363DB56B}" dt="2025-07-30T18:00:26.668" v="5" actId="12789"/>
          <ac:spMkLst>
            <pc:docMk/>
            <pc:sldMk cId="47457659" sldId="410"/>
            <ac:spMk id="7" creationId="{0D76F403-1B6D-F3B3-02E9-B660FA55640E}"/>
          </ac:spMkLst>
        </pc:spChg>
        <pc:spChg chg="mod">
          <ac:chgData name="Emilee Green" userId="34085710-a6dc-4840-b198-dc4802d6eb72" providerId="ADAL" clId="{0888DC65-A971-4388-91B5-B0E9363DB56B}" dt="2025-07-30T18:03:14.450" v="18" actId="1037"/>
          <ac:spMkLst>
            <pc:docMk/>
            <pc:sldMk cId="47457659" sldId="410"/>
            <ac:spMk id="8" creationId="{FDEFAB3C-950D-5234-9349-0388CA347FCA}"/>
          </ac:spMkLst>
        </pc:spChg>
        <pc:spChg chg="mod">
          <ac:chgData name="Emilee Green" userId="34085710-a6dc-4840-b198-dc4802d6eb72" providerId="ADAL" clId="{0888DC65-A971-4388-91B5-B0E9363DB56B}" dt="2025-07-30T17:58:04.073" v="4" actId="20577"/>
          <ac:spMkLst>
            <pc:docMk/>
            <pc:sldMk cId="47457659" sldId="410"/>
            <ac:spMk id="15" creationId="{4E0AC280-FE60-8DEE-9BA3-C734306DCD37}"/>
          </ac:spMkLst>
        </pc:spChg>
        <pc:spChg chg="mod">
          <ac:chgData name="Emilee Green" userId="34085710-a6dc-4840-b198-dc4802d6eb72" providerId="ADAL" clId="{0888DC65-A971-4388-91B5-B0E9363DB56B}" dt="2025-07-30T18:09:18.696" v="35" actId="20577"/>
          <ac:spMkLst>
            <pc:docMk/>
            <pc:sldMk cId="47457659" sldId="410"/>
            <ac:spMk id="16" creationId="{5006872F-0756-30D3-219C-80133E02A6A4}"/>
          </ac:spMkLst>
        </pc:spChg>
        <pc:spChg chg="mod">
          <ac:chgData name="Emilee Green" userId="34085710-a6dc-4840-b198-dc4802d6eb72" providerId="ADAL" clId="{0888DC65-A971-4388-91B5-B0E9363DB56B}" dt="2025-08-04T15:06:49.306" v="90" actId="20577"/>
          <ac:spMkLst>
            <pc:docMk/>
            <pc:sldMk cId="47457659" sldId="410"/>
            <ac:spMk id="18" creationId="{7E0D0E36-F989-EF80-811A-26E1CA60ADD6}"/>
          </ac:spMkLst>
        </pc:spChg>
        <pc:spChg chg="mod">
          <ac:chgData name="Emilee Green" userId="34085710-a6dc-4840-b198-dc4802d6eb72" providerId="ADAL" clId="{0888DC65-A971-4388-91B5-B0E9363DB56B}" dt="2025-07-30T18:00:26.668" v="5" actId="12789"/>
          <ac:spMkLst>
            <pc:docMk/>
            <pc:sldMk cId="47457659" sldId="410"/>
            <ac:spMk id="22" creationId="{D1348215-2DBE-E9EA-FF7B-3DF818931D11}"/>
          </ac:spMkLst>
        </pc:spChg>
        <pc:spChg chg="mod">
          <ac:chgData name="Emilee Green" userId="34085710-a6dc-4840-b198-dc4802d6eb72" providerId="ADAL" clId="{0888DC65-A971-4388-91B5-B0E9363DB56B}" dt="2025-07-30T18:00:44.195" v="11" actId="1076"/>
          <ac:spMkLst>
            <pc:docMk/>
            <pc:sldMk cId="47457659" sldId="410"/>
            <ac:spMk id="23" creationId="{554D4CE1-2FCE-53DB-A0B5-0976D25B58B1}"/>
          </ac:spMkLst>
        </pc:spChg>
        <pc:spChg chg="mod">
          <ac:chgData name="Emilee Green" userId="34085710-a6dc-4840-b198-dc4802d6eb72" providerId="ADAL" clId="{0888DC65-A971-4388-91B5-B0E9363DB56B}" dt="2025-08-04T15:06:44.410" v="82" actId="1076"/>
          <ac:spMkLst>
            <pc:docMk/>
            <pc:sldMk cId="47457659" sldId="410"/>
            <ac:spMk id="35" creationId="{0A3887D0-98C4-2492-9290-2EC92B951B4A}"/>
          </ac:spMkLst>
        </pc:spChg>
        <pc:spChg chg="mod">
          <ac:chgData name="Emilee Green" userId="34085710-a6dc-4840-b198-dc4802d6eb72" providerId="ADAL" clId="{0888DC65-A971-4388-91B5-B0E9363DB56B}" dt="2025-08-04T15:06:51.990" v="91" actId="20577"/>
          <ac:spMkLst>
            <pc:docMk/>
            <pc:sldMk cId="47457659" sldId="410"/>
            <ac:spMk id="36" creationId="{AED51A53-ADF9-DAF1-AD48-E3F0F8C0DF13}"/>
          </ac:spMkLst>
        </pc:spChg>
      </pc:sldChg>
    </pc:docChg>
  </pc:docChgLst>
  <pc:docChgLst>
    <pc:chgData name="Courtney Chapman" userId="a700f4d3-016f-4beb-a31c-a02928b74eae" providerId="ADAL" clId="{9D037738-6C2C-42C3-96BD-69D9DF3FF706}"/>
    <pc:docChg chg="undo custSel modSld">
      <pc:chgData name="Courtney Chapman" userId="a700f4d3-016f-4beb-a31c-a02928b74eae" providerId="ADAL" clId="{9D037738-6C2C-42C3-96BD-69D9DF3FF706}" dt="2025-07-31T15:08:38.628" v="293" actId="20577"/>
      <pc:docMkLst>
        <pc:docMk/>
      </pc:docMkLst>
      <pc:sldChg chg="addSp delSp modSp mod setBg">
        <pc:chgData name="Courtney Chapman" userId="a700f4d3-016f-4beb-a31c-a02928b74eae" providerId="ADAL" clId="{9D037738-6C2C-42C3-96BD-69D9DF3FF706}" dt="2025-07-31T15:08:38.628" v="293" actId="20577"/>
        <pc:sldMkLst>
          <pc:docMk/>
          <pc:sldMk cId="47457659" sldId="410"/>
        </pc:sldMkLst>
        <pc:spChg chg="mod ord">
          <ac:chgData name="Courtney Chapman" userId="a700f4d3-016f-4beb-a31c-a02928b74eae" providerId="ADAL" clId="{9D037738-6C2C-42C3-96BD-69D9DF3FF706}" dt="2025-07-31T14:48:06.782" v="286" actId="12789"/>
          <ac:spMkLst>
            <pc:docMk/>
            <pc:sldMk cId="47457659" sldId="410"/>
            <ac:spMk id="7" creationId="{0D76F403-1B6D-F3B3-02E9-B660FA55640E}"/>
          </ac:spMkLst>
        </pc:spChg>
        <pc:spChg chg="mod ord">
          <ac:chgData name="Courtney Chapman" userId="a700f4d3-016f-4beb-a31c-a02928b74eae" providerId="ADAL" clId="{9D037738-6C2C-42C3-96BD-69D9DF3FF706}" dt="2025-07-31T15:08:18.872" v="291" actId="554"/>
          <ac:spMkLst>
            <pc:docMk/>
            <pc:sldMk cId="47457659" sldId="410"/>
            <ac:spMk id="8" creationId="{FDEFAB3C-950D-5234-9349-0388CA347FCA}"/>
          </ac:spMkLst>
        </pc:spChg>
        <pc:spChg chg="add mod">
          <ac:chgData name="Courtney Chapman" userId="a700f4d3-016f-4beb-a31c-a02928b74eae" providerId="ADAL" clId="{9D037738-6C2C-42C3-96BD-69D9DF3FF706}" dt="2025-07-31T13:22:20.845" v="211" actId="552"/>
          <ac:spMkLst>
            <pc:docMk/>
            <pc:sldMk cId="47457659" sldId="410"/>
            <ac:spMk id="9" creationId="{DE58D61F-34EF-1E06-982A-77FD1DF32EF1}"/>
          </ac:spMkLst>
        </pc:spChg>
        <pc:spChg chg="mod">
          <ac:chgData name="Courtney Chapman" userId="a700f4d3-016f-4beb-a31c-a02928b74eae" providerId="ADAL" clId="{9D037738-6C2C-42C3-96BD-69D9DF3FF706}" dt="2025-07-31T15:07:55.708" v="289" actId="554"/>
          <ac:spMkLst>
            <pc:docMk/>
            <pc:sldMk cId="47457659" sldId="410"/>
            <ac:spMk id="11" creationId="{16442B72-87EA-7CD4-D273-B62ABC3EDABB}"/>
          </ac:spMkLst>
        </pc:spChg>
        <pc:spChg chg="add mod">
          <ac:chgData name="Courtney Chapman" userId="a700f4d3-016f-4beb-a31c-a02928b74eae" providerId="ADAL" clId="{9D037738-6C2C-42C3-96BD-69D9DF3FF706}" dt="2025-07-31T15:08:00.220" v="290" actId="14100"/>
          <ac:spMkLst>
            <pc:docMk/>
            <pc:sldMk cId="47457659" sldId="410"/>
            <ac:spMk id="12" creationId="{B6C1E1B4-A132-28E8-4787-346E1D4AE493}"/>
          </ac:spMkLst>
        </pc:spChg>
        <pc:spChg chg="add mod">
          <ac:chgData name="Courtney Chapman" userId="a700f4d3-016f-4beb-a31c-a02928b74eae" providerId="ADAL" clId="{9D037738-6C2C-42C3-96BD-69D9DF3FF706}" dt="2025-07-31T13:22:49.936" v="222" actId="1076"/>
          <ac:spMkLst>
            <pc:docMk/>
            <pc:sldMk cId="47457659" sldId="410"/>
            <ac:spMk id="13" creationId="{40CE2425-FBFE-249C-01B8-1419E473E52A}"/>
          </ac:spMkLst>
        </pc:spChg>
        <pc:spChg chg="mod">
          <ac:chgData name="Courtney Chapman" userId="a700f4d3-016f-4beb-a31c-a02928b74eae" providerId="ADAL" clId="{9D037738-6C2C-42C3-96BD-69D9DF3FF706}" dt="2025-07-31T13:23:32.396" v="226" actId="1076"/>
          <ac:spMkLst>
            <pc:docMk/>
            <pc:sldMk cId="47457659" sldId="410"/>
            <ac:spMk id="15" creationId="{4E0AC280-FE60-8DEE-9BA3-C734306DCD37}"/>
          </ac:spMkLst>
        </pc:spChg>
        <pc:spChg chg="add mod">
          <ac:chgData name="Courtney Chapman" userId="a700f4d3-016f-4beb-a31c-a02928b74eae" providerId="ADAL" clId="{9D037738-6C2C-42C3-96BD-69D9DF3FF706}" dt="2025-07-30T15:36:05.710" v="87" actId="1076"/>
          <ac:spMkLst>
            <pc:docMk/>
            <pc:sldMk cId="47457659" sldId="410"/>
            <ac:spMk id="16" creationId="{5006872F-0756-30D3-219C-80133E02A6A4}"/>
          </ac:spMkLst>
        </pc:spChg>
        <pc:spChg chg="add mod">
          <ac:chgData name="Courtney Chapman" userId="a700f4d3-016f-4beb-a31c-a02928b74eae" providerId="ADAL" clId="{9D037738-6C2C-42C3-96BD-69D9DF3FF706}" dt="2025-07-31T13:23:07.625" v="224" actId="1076"/>
          <ac:spMkLst>
            <pc:docMk/>
            <pc:sldMk cId="47457659" sldId="410"/>
            <ac:spMk id="17" creationId="{DE4C5AB9-3B8E-8CCF-E06C-40A081BE7459}"/>
          </ac:spMkLst>
        </pc:spChg>
        <pc:spChg chg="add mod">
          <ac:chgData name="Courtney Chapman" userId="a700f4d3-016f-4beb-a31c-a02928b74eae" providerId="ADAL" clId="{9D037738-6C2C-42C3-96BD-69D9DF3FF706}" dt="2025-07-31T13:23:56.689" v="231" actId="1076"/>
          <ac:spMkLst>
            <pc:docMk/>
            <pc:sldMk cId="47457659" sldId="410"/>
            <ac:spMk id="18" creationId="{7E0D0E36-F989-EF80-811A-26E1CA60ADD6}"/>
          </ac:spMkLst>
        </pc:spChg>
        <pc:spChg chg="mod">
          <ac:chgData name="Courtney Chapman" userId="a700f4d3-016f-4beb-a31c-a02928b74eae" providerId="ADAL" clId="{9D037738-6C2C-42C3-96BD-69D9DF3FF706}" dt="2025-07-31T13:22:49.936" v="222" actId="1076"/>
          <ac:spMkLst>
            <pc:docMk/>
            <pc:sldMk cId="47457659" sldId="410"/>
            <ac:spMk id="19" creationId="{BA71C448-24AC-8B48-9FCC-386B938B9275}"/>
          </ac:spMkLst>
        </pc:spChg>
        <pc:spChg chg="mod">
          <ac:chgData name="Courtney Chapman" userId="a700f4d3-016f-4beb-a31c-a02928b74eae" providerId="ADAL" clId="{9D037738-6C2C-42C3-96BD-69D9DF3FF706}" dt="2025-07-31T15:08:38.628" v="293" actId="20577"/>
          <ac:spMkLst>
            <pc:docMk/>
            <pc:sldMk cId="47457659" sldId="410"/>
            <ac:spMk id="21" creationId="{B3E368F1-359D-BD50-3539-8528517F4491}"/>
          </ac:spMkLst>
        </pc:spChg>
        <pc:spChg chg="mod">
          <ac:chgData name="Courtney Chapman" userId="a700f4d3-016f-4beb-a31c-a02928b74eae" providerId="ADAL" clId="{9D037738-6C2C-42C3-96BD-69D9DF3FF706}" dt="2025-07-31T14:48:06.782" v="286" actId="12789"/>
          <ac:spMkLst>
            <pc:docMk/>
            <pc:sldMk cId="47457659" sldId="410"/>
            <ac:spMk id="22" creationId="{D1348215-2DBE-E9EA-FF7B-3DF818931D11}"/>
          </ac:spMkLst>
        </pc:spChg>
        <pc:spChg chg="add mod">
          <ac:chgData name="Courtney Chapman" userId="a700f4d3-016f-4beb-a31c-a02928b74eae" providerId="ADAL" clId="{9D037738-6C2C-42C3-96BD-69D9DF3FF706}" dt="2025-07-31T15:08:18.872" v="291" actId="554"/>
          <ac:spMkLst>
            <pc:docMk/>
            <pc:sldMk cId="47457659" sldId="410"/>
            <ac:spMk id="23" creationId="{554D4CE1-2FCE-53DB-A0B5-0976D25B58B1}"/>
          </ac:spMkLst>
        </pc:spChg>
        <pc:spChg chg="add mod">
          <ac:chgData name="Courtney Chapman" userId="a700f4d3-016f-4beb-a31c-a02928b74eae" providerId="ADAL" clId="{9D037738-6C2C-42C3-96BD-69D9DF3FF706}" dt="2025-07-30T21:32:45.623" v="103" actId="12788"/>
          <ac:spMkLst>
            <pc:docMk/>
            <pc:sldMk cId="47457659" sldId="410"/>
            <ac:spMk id="35" creationId="{0A3887D0-98C4-2492-9290-2EC92B951B4A}"/>
          </ac:spMkLst>
        </pc:spChg>
        <pc:spChg chg="mod">
          <ac:chgData name="Courtney Chapman" userId="a700f4d3-016f-4beb-a31c-a02928b74eae" providerId="ADAL" clId="{9D037738-6C2C-42C3-96BD-69D9DF3FF706}" dt="2025-07-30T21:32:45.623" v="103" actId="12788"/>
          <ac:spMkLst>
            <pc:docMk/>
            <pc:sldMk cId="47457659" sldId="410"/>
            <ac:spMk id="36" creationId="{AED51A53-ADF9-DAF1-AD48-E3F0F8C0DF13}"/>
          </ac:spMkLst>
        </pc:spChg>
        <pc:picChg chg="add del mod modCrop">
          <ac:chgData name="Courtney Chapman" userId="a700f4d3-016f-4beb-a31c-a02928b74eae" providerId="ADAL" clId="{9D037738-6C2C-42C3-96BD-69D9DF3FF706}" dt="2025-07-30T22:01:59.912" v="208" actId="208"/>
          <ac:picMkLst>
            <pc:docMk/>
            <pc:sldMk cId="47457659" sldId="410"/>
            <ac:picMk id="3" creationId="{0BF7606F-07CF-50F7-0C3F-A6DB9617A7AE}"/>
          </ac:picMkLst>
        </pc:picChg>
        <pc:picChg chg="add mod">
          <ac:chgData name="Courtney Chapman" userId="a700f4d3-016f-4beb-a31c-a02928b74eae" providerId="ADAL" clId="{9D037738-6C2C-42C3-96BD-69D9DF3FF706}" dt="2025-07-31T13:49:05.747" v="248" actId="1076"/>
          <ac:picMkLst>
            <pc:docMk/>
            <pc:sldMk cId="47457659" sldId="410"/>
            <ac:picMk id="4" creationId="{25C78588-E5E6-C512-481D-28AA699C8AD9}"/>
          </ac:picMkLst>
        </pc:picChg>
        <pc:picChg chg="add mod modCrop">
          <ac:chgData name="Courtney Chapman" userId="a700f4d3-016f-4beb-a31c-a02928b74eae" providerId="ADAL" clId="{9D037738-6C2C-42C3-96BD-69D9DF3FF706}" dt="2025-07-31T14:28:32.725" v="258" actId="18131"/>
          <ac:picMkLst>
            <pc:docMk/>
            <pc:sldMk cId="47457659" sldId="410"/>
            <ac:picMk id="5" creationId="{6D819003-1668-7C00-00AC-D1F3D0250758}"/>
          </ac:picMkLst>
        </pc:picChg>
        <pc:picChg chg="add mod modCrop">
          <ac:chgData name="Courtney Chapman" userId="a700f4d3-016f-4beb-a31c-a02928b74eae" providerId="ADAL" clId="{9D037738-6C2C-42C3-96BD-69D9DF3FF706}" dt="2025-07-31T14:33:37.870" v="262" actId="692"/>
          <ac:picMkLst>
            <pc:docMk/>
            <pc:sldMk cId="47457659" sldId="410"/>
            <ac:picMk id="6" creationId="{940E4C22-915F-A8AA-BB5C-425704CB805D}"/>
          </ac:picMkLst>
        </pc:picChg>
        <pc:picChg chg="add mod ord">
          <ac:chgData name="Courtney Chapman" userId="a700f4d3-016f-4beb-a31c-a02928b74eae" providerId="ADAL" clId="{9D037738-6C2C-42C3-96BD-69D9DF3FF706}" dt="2025-07-31T14:48:06.782" v="286" actId="12789"/>
          <ac:picMkLst>
            <pc:docMk/>
            <pc:sldMk cId="47457659" sldId="410"/>
            <ac:picMk id="14" creationId="{1E7AC726-EE0B-12C9-90C8-1470E35FE5BE}"/>
          </ac:picMkLst>
        </pc:picChg>
        <pc:picChg chg="add mod ord modCrop">
          <ac:chgData name="Courtney Chapman" userId="a700f4d3-016f-4beb-a31c-a02928b74eae" providerId="ADAL" clId="{9D037738-6C2C-42C3-96BD-69D9DF3FF706}" dt="2025-07-31T13:48:38.468" v="245" actId="166"/>
          <ac:picMkLst>
            <pc:docMk/>
            <pc:sldMk cId="47457659" sldId="410"/>
            <ac:picMk id="20" creationId="{1E0405E4-86F8-F0B5-E392-A524E0C09742}"/>
          </ac:picMkLst>
        </pc:picChg>
        <pc:picChg chg="add mod ord">
          <ac:chgData name="Courtney Chapman" userId="a700f4d3-016f-4beb-a31c-a02928b74eae" providerId="ADAL" clId="{9D037738-6C2C-42C3-96BD-69D9DF3FF706}" dt="2025-07-31T14:48:06.782" v="286" actId="12789"/>
          <ac:picMkLst>
            <pc:docMk/>
            <pc:sldMk cId="47457659" sldId="410"/>
            <ac:picMk id="24" creationId="{A3A198E2-527D-EFE0-0534-978B692AFBE5}"/>
          </ac:picMkLst>
        </pc:picChg>
        <pc:picChg chg="add mod modCrop">
          <ac:chgData name="Courtney Chapman" userId="a700f4d3-016f-4beb-a31c-a02928b74eae" providerId="ADAL" clId="{9D037738-6C2C-42C3-96BD-69D9DF3FF706}" dt="2025-07-30T22:01:36.563" v="202" actId="1076"/>
          <ac:picMkLst>
            <pc:docMk/>
            <pc:sldMk cId="47457659" sldId="410"/>
            <ac:picMk id="26" creationId="{6EB95925-7148-FDAF-0117-8990878EE00F}"/>
          </ac:picMkLst>
        </pc:picChg>
        <pc:picChg chg="mod">
          <ac:chgData name="Courtney Chapman" userId="a700f4d3-016f-4beb-a31c-a02928b74eae" providerId="ADAL" clId="{9D037738-6C2C-42C3-96BD-69D9DF3FF706}" dt="2025-07-31T14:51:39.740" v="288" actId="14826"/>
          <ac:picMkLst>
            <pc:docMk/>
            <pc:sldMk cId="47457659" sldId="410"/>
            <ac:picMk id="28" creationId="{3C80F748-EAB9-2432-B587-A8829CF22ED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5" tIns="46058" rIns="92115" bIns="460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40" y="0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5" tIns="46058" rIns="92115" bIns="460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9673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5" tIns="46058" rIns="92115" bIns="4605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40" y="8829673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5" tIns="46058" rIns="92115" bIns="4605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ADF17FA-DF2F-45D3-B8B4-CDA3EA8E9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ENERGY BASED TECHNOLOGY • SCIENCE • TECHNOLOGY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ECDDC-B75A-47C0-8FE4-21BE6E707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6B87-E9C7-40B2-91EB-E0DA3CCE5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3EBF9-44CD-4BA7-8D4A-88DA042A9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51CD2-7CC0-4817-8314-47776BBFD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1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6C64-365B-4DDA-896A-4769A9D43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0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A3925-C0F8-4973-B084-77A85147E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4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CB5AC-9750-4329-B116-A0518D249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2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E20D6-57E2-45FF-81A5-ADF6A9A57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09C52-064C-4A10-9DE3-92239B5C4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96F7D-BBCC-426A-8DF1-AF402E99A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7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40DFF-8694-4FF5-AD2F-F55FD024B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5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ENERGY BASED TECHNOLOGY • SCIENCE • TECHNOLOGY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2EC55B3-406D-4429-A574-CE595483D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 Semibold" panose="020B0706030804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76F403-1B6D-F3B3-02E9-B660FA55640E}"/>
              </a:ext>
            </a:extLst>
          </p:cNvPr>
          <p:cNvSpPr/>
          <p:nvPr/>
        </p:nvSpPr>
        <p:spPr>
          <a:xfrm>
            <a:off x="6187721" y="1603644"/>
            <a:ext cx="1732043" cy="556231"/>
          </a:xfrm>
          <a:prstGeom prst="round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FAB3C-950D-5234-9349-0388CA347FCA}"/>
              </a:ext>
            </a:extLst>
          </p:cNvPr>
          <p:cNvSpPr txBox="1"/>
          <p:nvPr/>
        </p:nvSpPr>
        <p:spPr>
          <a:xfrm>
            <a:off x="6324600" y="1711810"/>
            <a:ext cx="178789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JOIN TODAY! </a:t>
            </a:r>
            <a:b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</a:br>
            <a:r>
              <a:rPr lang="en-US" sz="2000" baseline="30000" dirty="0">
                <a:solidFill>
                  <a:schemeClr val="bg1"/>
                </a:solidFill>
                <a:latin typeface="Open Sans Light" panose="020B0306030504020204" pitchFamily="34" charset="0"/>
              </a:rPr>
              <a:t>ASLMS.ORG/JOIN</a:t>
            </a:r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 </a:t>
            </a:r>
          </a:p>
          <a:p>
            <a:pPr marR="0" rtl="0"/>
            <a:endParaRPr lang="en-US" sz="2400" b="0" u="none" strike="noStrike" baseline="30000" dirty="0">
              <a:solidFill>
                <a:schemeClr val="bg1"/>
              </a:solidFill>
              <a:latin typeface="Open Sans Light" panose="020B03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58D61F-34EF-1E06-982A-77FD1DF32EF1}"/>
              </a:ext>
            </a:extLst>
          </p:cNvPr>
          <p:cNvSpPr/>
          <p:nvPr/>
        </p:nvSpPr>
        <p:spPr>
          <a:xfrm>
            <a:off x="354103" y="4579298"/>
            <a:ext cx="7423030" cy="1892189"/>
          </a:xfrm>
          <a:prstGeom prst="roundRect">
            <a:avLst>
              <a:gd name="adj" fmla="val 5557"/>
            </a:avLst>
          </a:prstGeom>
          <a:solidFill>
            <a:srgbClr val="E7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442B72-87EA-7CD4-D273-B62ABC3EDABB}"/>
              </a:ext>
            </a:extLst>
          </p:cNvPr>
          <p:cNvSpPr/>
          <p:nvPr/>
        </p:nvSpPr>
        <p:spPr>
          <a:xfrm>
            <a:off x="4656858" y="2722137"/>
            <a:ext cx="3128932" cy="1397059"/>
          </a:xfrm>
          <a:prstGeom prst="roundRect">
            <a:avLst>
              <a:gd name="adj" fmla="val 7794"/>
            </a:avLst>
          </a:prstGeom>
          <a:solidFill>
            <a:srgbClr val="E7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6C1E1B4-A132-28E8-4787-346E1D4AE493}"/>
              </a:ext>
            </a:extLst>
          </p:cNvPr>
          <p:cNvSpPr/>
          <p:nvPr/>
        </p:nvSpPr>
        <p:spPr>
          <a:xfrm>
            <a:off x="354103" y="2722137"/>
            <a:ext cx="3977901" cy="1397059"/>
          </a:xfrm>
          <a:prstGeom prst="roundRect">
            <a:avLst>
              <a:gd name="adj" fmla="val 8629"/>
            </a:avLst>
          </a:prstGeom>
          <a:solidFill>
            <a:srgbClr val="E7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CE2425-FBFE-249C-01B8-1419E473E52A}"/>
              </a:ext>
            </a:extLst>
          </p:cNvPr>
          <p:cNvSpPr/>
          <p:nvPr/>
        </p:nvSpPr>
        <p:spPr>
          <a:xfrm>
            <a:off x="4807598" y="2542345"/>
            <a:ext cx="1143000" cy="274320"/>
          </a:xfrm>
          <a:prstGeom prst="roundRect">
            <a:avLst>
              <a:gd name="adj" fmla="val 18605"/>
            </a:avLst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0"/>
          <a:lstStyle/>
          <a:p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 KEY DATES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AC280-FE60-8DEE-9BA3-C734306DCD37}"/>
              </a:ext>
            </a:extLst>
          </p:cNvPr>
          <p:cNvSpPr txBox="1">
            <a:spLocks/>
          </p:cNvSpPr>
          <p:nvPr/>
        </p:nvSpPr>
        <p:spPr>
          <a:xfrm>
            <a:off x="4746922" y="2869849"/>
            <a:ext cx="3038868" cy="103105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Call for Abstracts | SEP 17 - DEC 10, 2025</a:t>
            </a:r>
          </a:p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Pre-Conference | MAY 6, 2026</a:t>
            </a:r>
          </a:p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Conference | MAY 7-9, 2026</a:t>
            </a:r>
          </a:p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Exhibits | MAY 8-9, 2026</a:t>
            </a:r>
            <a:endParaRPr lang="en-US" sz="1000" kern="0" dirty="0">
              <a:solidFill>
                <a:srgbClr val="4B4B4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400"/>
              </a:spcAft>
              <a:buClr>
                <a:srgbClr val="5AA3D2"/>
              </a:buClr>
            </a:pPr>
            <a:endParaRPr lang="en-US" sz="1100" i="1" kern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06872F-0756-30D3-219C-80133E02A6A4}"/>
              </a:ext>
            </a:extLst>
          </p:cNvPr>
          <p:cNvSpPr txBox="1"/>
          <p:nvPr/>
        </p:nvSpPr>
        <p:spPr>
          <a:xfrm>
            <a:off x="3153817" y="473007"/>
            <a:ext cx="5633992" cy="892552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Join innovative clinicians and scientists from around </a:t>
            </a:r>
            <a:b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the world in Savannah, Georgia, at the premier </a:t>
            </a:r>
            <a:b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international meeting in the field of medical lasers </a:t>
            </a:r>
            <a:b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3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and energy-based technologies.</a:t>
            </a:r>
            <a:endParaRPr lang="en-US" sz="1300" dirty="0">
              <a:solidFill>
                <a:schemeClr val="bg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4C5AB9-3B8E-8CCF-E06C-40A081BE7459}"/>
              </a:ext>
            </a:extLst>
          </p:cNvPr>
          <p:cNvSpPr/>
          <p:nvPr/>
        </p:nvSpPr>
        <p:spPr>
          <a:xfrm>
            <a:off x="504566" y="4380600"/>
            <a:ext cx="4776736" cy="274320"/>
          </a:xfrm>
          <a:prstGeom prst="roundRect">
            <a:avLst/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LEARN FROM THE WORLD’S LEADING EXPERTS ABOUT: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D0E36-F989-EF80-811A-26E1CA60ADD6}"/>
              </a:ext>
            </a:extLst>
          </p:cNvPr>
          <p:cNvSpPr txBox="1">
            <a:spLocks/>
          </p:cNvSpPr>
          <p:nvPr/>
        </p:nvSpPr>
        <p:spPr>
          <a:xfrm>
            <a:off x="444168" y="4721229"/>
            <a:ext cx="7175832" cy="1624034"/>
          </a:xfrm>
          <a:prstGeom prst="rect">
            <a:avLst/>
          </a:prstGeom>
          <a:noFill/>
        </p:spPr>
        <p:txBody>
          <a:bodyPr wrap="square" numCol="4" spcCol="91440" rtlCol="0">
            <a:spAutoFit/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Ablative and 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Non-Ablative Lasers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AI in Aesthetics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Body Contouring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Challenging Cases 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Combining Modalities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Global Aesthetics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Hair Restoration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 Safety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 Physics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Laser-Assisted Drug Delivery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  <a:defRPr/>
            </a:pPr>
            <a:r>
              <a:rPr lang="en-US" sz="1000" kern="0" dirty="0">
                <a:solidFill>
                  <a:srgbClr val="4C4D4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LLLT/Photobiomodulation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4C4D4F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Optimizing Outcomes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Periorbital Rejuvenation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Picosecond Lasers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Pigmented Lesions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Practice Management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Radiofrequency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Regenerative Medicine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Rejuvenation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Scar Treatment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Skin Cancer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Skin of Color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Media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Tattoos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Ultrasound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Vascular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&amp; More!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71C448-24AC-8B48-9FCC-386B938B9275}"/>
              </a:ext>
            </a:extLst>
          </p:cNvPr>
          <p:cNvSpPr/>
          <p:nvPr/>
        </p:nvSpPr>
        <p:spPr>
          <a:xfrm>
            <a:off x="504566" y="2542345"/>
            <a:ext cx="2235601" cy="274320"/>
          </a:xfrm>
          <a:prstGeom prst="roundRect">
            <a:avLst/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CONFERENCE FEATURES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368F1-359D-BD50-3539-8528517F4491}"/>
              </a:ext>
            </a:extLst>
          </p:cNvPr>
          <p:cNvSpPr txBox="1">
            <a:spLocks/>
          </p:cNvSpPr>
          <p:nvPr/>
        </p:nvSpPr>
        <p:spPr>
          <a:xfrm>
            <a:off x="444167" y="2869849"/>
            <a:ext cx="4192638" cy="1054135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Pre-Conference Courses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Continuing Education Credits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Industry Sessions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Workshops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Abstract Sessions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Daily Plenary Sessions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Special Events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Evening Receptions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Exhibit Hall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348215-2DBE-E9EA-FF7B-3DF818931D11}"/>
              </a:ext>
            </a:extLst>
          </p:cNvPr>
          <p:cNvSpPr/>
          <p:nvPr/>
        </p:nvSpPr>
        <p:spPr>
          <a:xfrm>
            <a:off x="3421539" y="1619941"/>
            <a:ext cx="1836261" cy="523636"/>
          </a:xfrm>
          <a:prstGeom prst="roundRect">
            <a:avLst/>
          </a:prstGeom>
          <a:solidFill>
            <a:srgbClr val="B32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4D4CE1-2FCE-53DB-A0B5-0976D25B58B1}"/>
              </a:ext>
            </a:extLst>
          </p:cNvPr>
          <p:cNvSpPr txBox="1"/>
          <p:nvPr/>
        </p:nvSpPr>
        <p:spPr>
          <a:xfrm>
            <a:off x="3961752" y="1711810"/>
            <a:ext cx="17878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000" b="0" u="none" strike="noStrike" baseline="30000" dirty="0">
                <a:solidFill>
                  <a:schemeClr val="bg1"/>
                </a:solidFill>
                <a:latin typeface="Open Sans Semibold" panose="020B0706030804020204" pitchFamily="34" charset="0"/>
              </a:rPr>
              <a:t>LEARN </a:t>
            </a:r>
            <a:r>
              <a:rPr lang="en-US" sz="2000" b="0" u="none" strike="noStrike" baseline="30000" dirty="0">
                <a:solidFill>
                  <a:schemeClr val="bg1"/>
                </a:solidFill>
                <a:latin typeface="Open Sans Extrabold" panose="020B0906030804020204" pitchFamily="34" charset="0"/>
              </a:rPr>
              <a:t>MORE</a:t>
            </a:r>
            <a:br>
              <a:rPr lang="en-US" sz="2000" b="0" u="none" strike="noStrike" baseline="30000" dirty="0">
                <a:solidFill>
                  <a:schemeClr val="bg1"/>
                </a:solidFill>
                <a:latin typeface="Open Sans Extrabold" panose="020B0906030804020204" pitchFamily="34" charset="0"/>
              </a:rPr>
            </a:br>
            <a:r>
              <a:rPr lang="en-US" sz="2000" b="0" u="none" strike="noStrike" baseline="30000" dirty="0">
                <a:solidFill>
                  <a:schemeClr val="bg1"/>
                </a:solidFill>
                <a:latin typeface="Open Sans Light" panose="020B0306030504020204" pitchFamily="34" charset="0"/>
              </a:rPr>
              <a:t>ASLMS.ORG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80F748-EAB9-2432-B587-A8829CF2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94" y="383278"/>
            <a:ext cx="2473870" cy="1687546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A3887D0-98C4-2492-9290-2EC92B951B4A}"/>
              </a:ext>
            </a:extLst>
          </p:cNvPr>
          <p:cNvSpPr/>
          <p:nvPr/>
        </p:nvSpPr>
        <p:spPr>
          <a:xfrm>
            <a:off x="7361239" y="735285"/>
            <a:ext cx="983960" cy="983960"/>
          </a:xfrm>
          <a:prstGeom prst="ellipse">
            <a:avLst/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D51A53-ADF9-DAF1-AD48-E3F0F8C0DF13}"/>
              </a:ext>
            </a:extLst>
          </p:cNvPr>
          <p:cNvSpPr txBox="1">
            <a:spLocks/>
          </p:cNvSpPr>
          <p:nvPr/>
        </p:nvSpPr>
        <p:spPr>
          <a:xfrm>
            <a:off x="7339619" y="939221"/>
            <a:ext cx="1027200" cy="56938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algn="ctr">
              <a:spcAft>
                <a:spcPts val="300"/>
              </a:spcAft>
              <a:buClr>
                <a:srgbClr val="5AA3D2"/>
              </a:buClr>
            </a:pPr>
            <a:r>
              <a:rPr lang="en-US" sz="10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</a:t>
            </a:r>
            <a:r>
              <a:rPr lang="en-US" sz="1000" i="0">
                <a:solidFill>
                  <a:schemeClr val="bg1"/>
                </a:solidFill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embers </a:t>
            </a:r>
            <a:r>
              <a:rPr lang="en-US" sz="10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</a:t>
            </a:r>
            <a:r>
              <a:rPr lang="en-US" sz="1000" i="0">
                <a:solidFill>
                  <a:schemeClr val="bg1"/>
                </a:solidFill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ave </a:t>
            </a:r>
            <a:r>
              <a:rPr lang="en-US" sz="1000" i="0" dirty="0">
                <a:solidFill>
                  <a:schemeClr val="bg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on registration</a:t>
            </a:r>
            <a:r>
              <a:rPr lang="en-US" sz="1100" i="0" dirty="0">
                <a:solidFill>
                  <a:schemeClr val="bg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1100" i="1" kern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erson speaking into a microphone">
            <a:extLst>
              <a:ext uri="{FF2B5EF4-FFF2-40B4-BE49-F238E27FC236}">
                <a16:creationId xmlns:a16="http://schemas.microsoft.com/office/drawing/2014/main" id="{0BF7606F-07CF-50F7-0C3F-A6DB9617A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-383" r="22854" b="383"/>
          <a:stretch>
            <a:fillRect/>
          </a:stretch>
        </p:blipFill>
        <p:spPr>
          <a:xfrm>
            <a:off x="5273281" y="5897486"/>
            <a:ext cx="1125294" cy="1148001"/>
          </a:xfrm>
          <a:prstGeom prst="ellipse">
            <a:avLst/>
          </a:prstGeom>
          <a:ln w="57150">
            <a:solidFill>
              <a:srgbClr val="4C4D4F"/>
            </a:solidFill>
          </a:ln>
        </p:spPr>
      </p:pic>
      <p:pic>
        <p:nvPicPr>
          <p:cNvPr id="6" name="Picture 5" descr="A person standing in front of a podium&#10;&#10;AI-generated content may be incorrect.">
            <a:extLst>
              <a:ext uri="{FF2B5EF4-FFF2-40B4-BE49-F238E27FC236}">
                <a16:creationId xmlns:a16="http://schemas.microsoft.com/office/drawing/2014/main" id="{940E4C22-915F-A8AA-BB5C-425704CB8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571" r="48303" b="21694"/>
          <a:stretch>
            <a:fillRect/>
          </a:stretch>
        </p:blipFill>
        <p:spPr>
          <a:xfrm rot="5400000">
            <a:off x="6694109" y="3301808"/>
            <a:ext cx="1580298" cy="1575984"/>
          </a:xfrm>
          <a:prstGeom prst="ellipse">
            <a:avLst/>
          </a:prstGeom>
          <a:ln w="63500">
            <a:solidFill>
              <a:srgbClr val="B32017"/>
            </a:solidFill>
          </a:ln>
        </p:spPr>
      </p:pic>
      <p:pic>
        <p:nvPicPr>
          <p:cNvPr id="26" name="Picture 25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6EB95925-7148-FDAF-0117-8990878EE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2461" r="15033" b="22600"/>
          <a:stretch>
            <a:fillRect/>
          </a:stretch>
        </p:blipFill>
        <p:spPr>
          <a:xfrm>
            <a:off x="7737871" y="2314835"/>
            <a:ext cx="1447800" cy="1448134"/>
          </a:xfrm>
          <a:prstGeom prst="ellipse">
            <a:avLst/>
          </a:prstGeom>
          <a:ln w="76200">
            <a:solidFill>
              <a:srgbClr val="005982"/>
            </a:solidFill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5C78588-E5E6-C512-481D-28AA699C8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6843" y="5708509"/>
            <a:ext cx="3516711" cy="1652730"/>
          </a:xfrm>
          <a:prstGeom prst="rect">
            <a:avLst/>
          </a:prstGeom>
        </p:spPr>
      </p:pic>
      <p:pic>
        <p:nvPicPr>
          <p:cNvPr id="20" name="Picture 19" descr="A group of people at a convention&#10;&#10;AI-generated content may be incorrect.">
            <a:extLst>
              <a:ext uri="{FF2B5EF4-FFF2-40B4-BE49-F238E27FC236}">
                <a16:creationId xmlns:a16="http://schemas.microsoft.com/office/drawing/2014/main" id="{1E0405E4-86F8-F0B5-E392-A524E0C097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t="66" r="5246" b="-197"/>
          <a:stretch>
            <a:fillRect/>
          </a:stretch>
        </p:blipFill>
        <p:spPr>
          <a:xfrm>
            <a:off x="7381190" y="5211722"/>
            <a:ext cx="1928018" cy="1930555"/>
          </a:xfrm>
          <a:prstGeom prst="ellipse">
            <a:avLst/>
          </a:prstGeom>
          <a:ln w="76200">
            <a:solidFill>
              <a:srgbClr val="5AA3D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19003-1668-7C00-00AC-D1F3D0250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9" t="1891" r="12247" b="-1891"/>
          <a:stretch>
            <a:fillRect/>
          </a:stretch>
        </p:blipFill>
        <p:spPr>
          <a:xfrm>
            <a:off x="7356471" y="5186971"/>
            <a:ext cx="1977453" cy="1980055"/>
          </a:xfrm>
          <a:prstGeom prst="ellipse">
            <a:avLst/>
          </a:prstGeom>
          <a:ln w="76200">
            <a:solidFill>
              <a:srgbClr val="5AA3D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7AC726-EE0B-12C9-90C8-1470E35FE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580" t="4198" r="4478" b="3910"/>
          <a:stretch>
            <a:fillRect/>
          </a:stretch>
        </p:blipFill>
        <p:spPr>
          <a:xfrm>
            <a:off x="5597491" y="1528448"/>
            <a:ext cx="703551" cy="706622"/>
          </a:xfrm>
          <a:prstGeom prst="roundRect">
            <a:avLst>
              <a:gd name="adj" fmla="val 7589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A198E2-527D-EFE0-0534-978B692AFB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85" t="532" r="1916" b="532"/>
          <a:stretch>
            <a:fillRect/>
          </a:stretch>
        </p:blipFill>
        <p:spPr>
          <a:xfrm>
            <a:off x="3247717" y="1529576"/>
            <a:ext cx="708280" cy="704366"/>
          </a:xfrm>
          <a:prstGeom prst="roundRect">
            <a:avLst>
              <a:gd name="adj" fmla="val 7952"/>
            </a:avLst>
          </a:prstGeom>
        </p:spPr>
      </p:pic>
    </p:spTree>
    <p:extLst>
      <p:ext uri="{BB962C8B-B14F-4D97-AF65-F5344CB8AC3E}">
        <p14:creationId xmlns:p14="http://schemas.microsoft.com/office/powerpoint/2010/main" val="47457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6A3152268B7449F4E4F9EE7E348B0" ma:contentTypeVersion="18" ma:contentTypeDescription="Create a new document." ma:contentTypeScope="" ma:versionID="1c33c8b4e09471149e21254ef17d69b5">
  <xsd:schema xmlns:xsd="http://www.w3.org/2001/XMLSchema" xmlns:xs="http://www.w3.org/2001/XMLSchema" xmlns:p="http://schemas.microsoft.com/office/2006/metadata/properties" xmlns:ns2="2c990712-04fa-412a-8529-5060b9a14a1a" xmlns:ns3="52674b3b-a8ea-4e1e-acec-1314dd0ef54b" targetNamespace="http://schemas.microsoft.com/office/2006/metadata/properties" ma:root="true" ma:fieldsID="01fa5e8ad633fd4d50e241a2ac977e36" ns2:_="" ns3:_="">
    <xsd:import namespace="2c990712-04fa-412a-8529-5060b9a14a1a"/>
    <xsd:import namespace="52674b3b-a8ea-4e1e-acec-1314dd0ef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0712-04fa-412a-8529-5060b9a14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52afb53-b435-4642-b2c8-fb104ed722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74b3b-a8ea-4e1e-acec-1314dd0ef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d6c3b2-0c4a-4f02-bd01-28908983c840}" ma:internalName="TaxCatchAll" ma:showField="CatchAllData" ma:web="52674b3b-a8ea-4e1e-acec-1314dd0ef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674b3b-a8ea-4e1e-acec-1314dd0ef54b" xsi:nil="true"/>
    <lcf76f155ced4ddcb4097134ff3c332f xmlns="2c990712-04fa-412a-8529-5060b9a14a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F34AAD-B9E4-4BFC-80B2-B87A2FC61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990712-04fa-412a-8529-5060b9a14a1a"/>
    <ds:schemaRef ds:uri="52674b3b-a8ea-4e1e-acec-1314dd0ef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EC7D75-DF29-41FF-9771-F914B7B6FDAE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2674b3b-a8ea-4e1e-acec-1314dd0ef54b"/>
    <ds:schemaRef ds:uri="http://schemas.microsoft.com/office/infopath/2007/PartnerControls"/>
    <ds:schemaRef ds:uri="http://purl.org/dc/dcmitype/"/>
    <ds:schemaRef ds:uri="2c990712-04fa-412a-8529-5060b9a14a1a"/>
  </ds:schemaRefs>
</ds:datastoreItem>
</file>

<file path=customXml/itemProps3.xml><?xml version="1.0" encoding="utf-8"?>
<ds:datastoreItem xmlns:ds="http://schemas.openxmlformats.org/officeDocument/2006/customXml" ds:itemID="{75548295-E4E3-4DFB-814B-D098C78A24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19978</TotalTime>
  <Words>170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Open Sans Light</vt:lpstr>
      <vt:lpstr>Open Sans BOLD</vt:lpstr>
      <vt:lpstr>Open Sans Extrabold</vt:lpstr>
      <vt:lpstr>Open Sans</vt:lpstr>
      <vt:lpstr>Open Sans Semibold</vt:lpstr>
      <vt:lpstr>Office Theme</vt:lpstr>
      <vt:lpstr>PowerPoint Presentation</vt:lpstr>
    </vt:vector>
  </TitlesOfParts>
  <Manager>Emilee Green</Manager>
  <Company>ASLMS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Courtney Chapman</dc:creator>
  <cp:lastModifiedBy>Emilee Green</cp:lastModifiedBy>
  <cp:revision>422</cp:revision>
  <cp:lastPrinted>2019-09-16T17:34:17Z</cp:lastPrinted>
  <dcterms:created xsi:type="dcterms:W3CDTF">2008-11-04T17:58:37Z</dcterms:created>
  <dcterms:modified xsi:type="dcterms:W3CDTF">2025-08-04T15:06:52Z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0x0101003E06A3152268B7449F4E4F9EE7E348B0</vt:lpwstr>
  </property>
  <property fmtid="{D5CDD505-2E9C-101B-9397-08002B2CF9AE}" pid="3" name="Order">
    <vt:r8>10500</vt:r8>
  </property>
  <property fmtid="{D5CDD505-2E9C-101B-9397-08002B2CF9AE}" pid="4" name="MediaServiceImageTags">
    <vt:lpwstr/>
  </property>
</Properties>
</file>