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8D4430-507C-038E-47ED-F966CA4A5992}" name="Amy Rauman" initials="AR" userId="S::amy@aslms.org::f385081c-4f07-4911-a637-f505a152fd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AC9"/>
    <a:srgbClr val="156082"/>
    <a:srgbClr val="B32017"/>
    <a:srgbClr val="4B4B4B"/>
    <a:srgbClr val="E7F0F7"/>
    <a:srgbClr val="0B1C24"/>
    <a:srgbClr val="739988"/>
    <a:srgbClr val="69897D"/>
    <a:srgbClr val="5D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40DF6-2FE5-4646-B49B-C1FB1D680FD8}" v="5" dt="2025-08-04T14:55:35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Chapman" userId="a700f4d3-016f-4beb-a31c-a02928b74eae" providerId="ADAL" clId="{E9222784-1DC1-4031-9B16-BEE4B9FB4C49}"/>
    <pc:docChg chg="undo redo custSel modSld">
      <pc:chgData name="Courtney Chapman" userId="a700f4d3-016f-4beb-a31c-a02928b74eae" providerId="ADAL" clId="{E9222784-1DC1-4031-9B16-BEE4B9FB4C49}" dt="2025-07-31T15:07:41.155" v="1053" actId="14100"/>
      <pc:docMkLst>
        <pc:docMk/>
      </pc:docMkLst>
      <pc:sldChg chg="addSp delSp modSp mod setBg">
        <pc:chgData name="Courtney Chapman" userId="a700f4d3-016f-4beb-a31c-a02928b74eae" providerId="ADAL" clId="{E9222784-1DC1-4031-9B16-BEE4B9FB4C49}" dt="2025-07-31T15:07:41.155" v="1053" actId="14100"/>
        <pc:sldMkLst>
          <pc:docMk/>
          <pc:sldMk cId="1110875833" sldId="256"/>
        </pc:sldMkLst>
        <pc:spChg chg="mod">
          <ac:chgData name="Courtney Chapman" userId="a700f4d3-016f-4beb-a31c-a02928b74eae" providerId="ADAL" clId="{E9222784-1DC1-4031-9B16-BEE4B9FB4C49}" dt="2025-07-31T13:54:43.902" v="770" actId="1036"/>
          <ac:spMkLst>
            <pc:docMk/>
            <pc:sldMk cId="1110875833" sldId="256"/>
            <ac:spMk id="4" creationId="{0A96FF44-2A46-943D-CA56-DC5ED3FDC1F7}"/>
          </ac:spMkLst>
        </pc:spChg>
        <pc:spChg chg="mod">
          <ac:chgData name="Courtney Chapman" userId="a700f4d3-016f-4beb-a31c-a02928b74eae" providerId="ADAL" clId="{E9222784-1DC1-4031-9B16-BEE4B9FB4C49}" dt="2025-07-31T13:58:26.701" v="806" actId="14100"/>
          <ac:spMkLst>
            <pc:docMk/>
            <pc:sldMk cId="1110875833" sldId="256"/>
            <ac:spMk id="5" creationId="{5034F148-6215-D427-2549-456E5A3A591D}"/>
          </ac:spMkLst>
        </pc:spChg>
        <pc:spChg chg="mod">
          <ac:chgData name="Courtney Chapman" userId="a700f4d3-016f-4beb-a31c-a02928b74eae" providerId="ADAL" clId="{E9222784-1DC1-4031-9B16-BEE4B9FB4C49}" dt="2025-07-31T14:43:28.756" v="949" actId="552"/>
          <ac:spMkLst>
            <pc:docMk/>
            <pc:sldMk cId="1110875833" sldId="256"/>
            <ac:spMk id="6" creationId="{69322FA6-9376-299C-E25C-0296106EB207}"/>
          </ac:spMkLst>
        </pc:spChg>
        <pc:spChg chg="mod">
          <ac:chgData name="Courtney Chapman" userId="a700f4d3-016f-4beb-a31c-a02928b74eae" providerId="ADAL" clId="{E9222784-1DC1-4031-9B16-BEE4B9FB4C49}" dt="2025-07-31T13:54:58.525" v="776" actId="1036"/>
          <ac:spMkLst>
            <pc:docMk/>
            <pc:sldMk cId="1110875833" sldId="256"/>
            <ac:spMk id="7" creationId="{8E87729F-81B0-FF37-58EC-471F404F0424}"/>
          </ac:spMkLst>
        </pc:spChg>
        <pc:spChg chg="mod">
          <ac:chgData name="Courtney Chapman" userId="a700f4d3-016f-4beb-a31c-a02928b74eae" providerId="ADAL" clId="{E9222784-1DC1-4031-9B16-BEE4B9FB4C49}" dt="2025-07-31T14:30:38.265" v="862" actId="1076"/>
          <ac:spMkLst>
            <pc:docMk/>
            <pc:sldMk cId="1110875833" sldId="256"/>
            <ac:spMk id="8" creationId="{6E14CE71-72DE-9B47-F7ED-F341DB56BC65}"/>
          </ac:spMkLst>
        </pc:spChg>
        <pc:spChg chg="mod">
          <ac:chgData name="Courtney Chapman" userId="a700f4d3-016f-4beb-a31c-a02928b74eae" providerId="ADAL" clId="{E9222784-1DC1-4031-9B16-BEE4B9FB4C49}" dt="2025-07-31T13:54:43.902" v="770" actId="1036"/>
          <ac:spMkLst>
            <pc:docMk/>
            <pc:sldMk cId="1110875833" sldId="256"/>
            <ac:spMk id="9" creationId="{2D93230A-9DEE-8105-7A1C-F1FEC89E6A1A}"/>
          </ac:spMkLst>
        </pc:spChg>
        <pc:spChg chg="mod">
          <ac:chgData name="Courtney Chapman" userId="a700f4d3-016f-4beb-a31c-a02928b74eae" providerId="ADAL" clId="{E9222784-1DC1-4031-9B16-BEE4B9FB4C49}" dt="2025-07-31T13:54:43.902" v="770" actId="1036"/>
          <ac:spMkLst>
            <pc:docMk/>
            <pc:sldMk cId="1110875833" sldId="256"/>
            <ac:spMk id="10" creationId="{14CFEAED-3C21-4563-F93C-737F5A625907}"/>
          </ac:spMkLst>
        </pc:spChg>
        <pc:spChg chg="mod">
          <ac:chgData name="Courtney Chapman" userId="a700f4d3-016f-4beb-a31c-a02928b74eae" providerId="ADAL" clId="{E9222784-1DC1-4031-9B16-BEE4B9FB4C49}" dt="2025-07-31T14:43:55.186" v="960" actId="1037"/>
          <ac:spMkLst>
            <pc:docMk/>
            <pc:sldMk cId="1110875833" sldId="256"/>
            <ac:spMk id="11" creationId="{0CCAC039-AC83-515B-13E7-5C0F8EA95715}"/>
          </ac:spMkLst>
        </pc:spChg>
        <pc:spChg chg="add mod ord">
          <ac:chgData name="Courtney Chapman" userId="a700f4d3-016f-4beb-a31c-a02928b74eae" providerId="ADAL" clId="{E9222784-1DC1-4031-9B16-BEE4B9FB4C49}" dt="2025-07-31T15:07:41.155" v="1053" actId="14100"/>
          <ac:spMkLst>
            <pc:docMk/>
            <pc:sldMk cId="1110875833" sldId="256"/>
            <ac:spMk id="13" creationId="{C52CED55-A946-6586-E291-8805811CEA0B}"/>
          </ac:spMkLst>
        </pc:spChg>
        <pc:spChg chg="mod">
          <ac:chgData name="Courtney Chapman" userId="a700f4d3-016f-4beb-a31c-a02928b74eae" providerId="ADAL" clId="{E9222784-1DC1-4031-9B16-BEE4B9FB4C49}" dt="2025-07-31T15:07:14.249" v="1051" actId="1035"/>
          <ac:spMkLst>
            <pc:docMk/>
            <pc:sldMk cId="1110875833" sldId="256"/>
            <ac:spMk id="15" creationId="{34DAF14F-1922-9CBF-C12B-2212AA09C6B9}"/>
          </ac:spMkLst>
        </pc:spChg>
        <pc:spChg chg="mod ord">
          <ac:chgData name="Courtney Chapman" userId="a700f4d3-016f-4beb-a31c-a02928b74eae" providerId="ADAL" clId="{E9222784-1DC1-4031-9B16-BEE4B9FB4C49}" dt="2025-07-30T21:31:56.978" v="580" actId="2711"/>
          <ac:spMkLst>
            <pc:docMk/>
            <pc:sldMk cId="1110875833" sldId="256"/>
            <ac:spMk id="16" creationId="{37EF3F47-EEBF-C95A-1161-960B34B9D35F}"/>
          </ac:spMkLst>
        </pc:spChg>
        <pc:spChg chg="add mod ord">
          <ac:chgData name="Courtney Chapman" userId="a700f4d3-016f-4beb-a31c-a02928b74eae" providerId="ADAL" clId="{E9222784-1DC1-4031-9B16-BEE4B9FB4C49}" dt="2025-07-31T15:07:31.119" v="1052" actId="554"/>
          <ac:spMkLst>
            <pc:docMk/>
            <pc:sldMk cId="1110875833" sldId="256"/>
            <ac:spMk id="17" creationId="{B8E67FAC-50F2-E53D-AA9D-84F0E7034DC3}"/>
          </ac:spMkLst>
        </pc:spChg>
        <pc:spChg chg="add mod ord">
          <ac:chgData name="Courtney Chapman" userId="a700f4d3-016f-4beb-a31c-a02928b74eae" providerId="ADAL" clId="{E9222784-1DC1-4031-9B16-BEE4B9FB4C49}" dt="2025-07-31T13:54:58.525" v="776" actId="1036"/>
          <ac:spMkLst>
            <pc:docMk/>
            <pc:sldMk cId="1110875833" sldId="256"/>
            <ac:spMk id="19" creationId="{872BE530-FC35-2364-C98F-072A8668421D}"/>
          </ac:spMkLst>
        </pc:spChg>
        <pc:spChg chg="add mod">
          <ac:chgData name="Courtney Chapman" userId="a700f4d3-016f-4beb-a31c-a02928b74eae" providerId="ADAL" clId="{E9222784-1DC1-4031-9B16-BEE4B9FB4C49}" dt="2025-07-31T13:54:42.958" v="768" actId="1076"/>
          <ac:spMkLst>
            <pc:docMk/>
            <pc:sldMk cId="1110875833" sldId="256"/>
            <ac:spMk id="26" creationId="{61D93D39-F879-6246-1FA7-C4C0CD83AD7A}"/>
          </ac:spMkLst>
        </pc:spChg>
        <pc:spChg chg="add mod ord">
          <ac:chgData name="Courtney Chapman" userId="a700f4d3-016f-4beb-a31c-a02928b74eae" providerId="ADAL" clId="{E9222784-1DC1-4031-9B16-BEE4B9FB4C49}" dt="2025-07-31T14:45:33.542" v="1003" actId="1037"/>
          <ac:spMkLst>
            <pc:docMk/>
            <pc:sldMk cId="1110875833" sldId="256"/>
            <ac:spMk id="27" creationId="{D88E6E65-196B-39A5-B855-726EC116BA70}"/>
          </ac:spMkLst>
        </pc:spChg>
        <pc:spChg chg="add mod ord">
          <ac:chgData name="Courtney Chapman" userId="a700f4d3-016f-4beb-a31c-a02928b74eae" providerId="ADAL" clId="{E9222784-1DC1-4031-9B16-BEE4B9FB4C49}" dt="2025-07-31T15:07:14.249" v="1051" actId="1035"/>
          <ac:spMkLst>
            <pc:docMk/>
            <pc:sldMk cId="1110875833" sldId="256"/>
            <ac:spMk id="28" creationId="{B5DEC711-D00A-EDB0-73CB-15EB2E3CEA16}"/>
          </ac:spMkLst>
        </pc:spChg>
        <pc:picChg chg="add mod">
          <ac:chgData name="Courtney Chapman" userId="a700f4d3-016f-4beb-a31c-a02928b74eae" providerId="ADAL" clId="{E9222784-1DC1-4031-9B16-BEE4B9FB4C49}" dt="2025-07-31T14:32:50.334" v="887" actId="692"/>
          <ac:picMkLst>
            <pc:docMk/>
            <pc:sldMk cId="1110875833" sldId="256"/>
            <ac:picMk id="12" creationId="{8F011308-CB1C-2419-88C8-0E6BB10C0B65}"/>
          </ac:picMkLst>
        </pc:picChg>
        <pc:picChg chg="add mod">
          <ac:chgData name="Courtney Chapman" userId="a700f4d3-016f-4beb-a31c-a02928b74eae" providerId="ADAL" clId="{E9222784-1DC1-4031-9B16-BEE4B9FB4C49}" dt="2025-07-31T14:32:41.443" v="881" actId="692"/>
          <ac:picMkLst>
            <pc:docMk/>
            <pc:sldMk cId="1110875833" sldId="256"/>
            <ac:picMk id="14" creationId="{6A59FC3B-DD81-A587-BE44-3558C43C4C99}"/>
          </ac:picMkLst>
        </pc:picChg>
        <pc:picChg chg="add mod ord modCrop">
          <ac:chgData name="Courtney Chapman" userId="a700f4d3-016f-4beb-a31c-a02928b74eae" providerId="ADAL" clId="{E9222784-1DC1-4031-9B16-BEE4B9FB4C49}" dt="2025-07-31T14:32:08.498" v="873" actId="14100"/>
          <ac:picMkLst>
            <pc:docMk/>
            <pc:sldMk cId="1110875833" sldId="256"/>
            <ac:picMk id="20" creationId="{F303A855-70E4-510E-D650-839C39635845}"/>
          </ac:picMkLst>
        </pc:picChg>
        <pc:picChg chg="add mod">
          <ac:chgData name="Courtney Chapman" userId="a700f4d3-016f-4beb-a31c-a02928b74eae" providerId="ADAL" clId="{E9222784-1DC1-4031-9B16-BEE4B9FB4C49}" dt="2025-07-31T14:51:03.389" v="1011" actId="14826"/>
          <ac:picMkLst>
            <pc:docMk/>
            <pc:sldMk cId="1110875833" sldId="256"/>
            <ac:picMk id="21" creationId="{5C01FC5B-8603-5C99-0534-DAA2418863F0}"/>
          </ac:picMkLst>
        </pc:picChg>
        <pc:picChg chg="add mod">
          <ac:chgData name="Courtney Chapman" userId="a700f4d3-016f-4beb-a31c-a02928b74eae" providerId="ADAL" clId="{E9222784-1DC1-4031-9B16-BEE4B9FB4C49}" dt="2025-07-31T14:33:21.385" v="893" actId="692"/>
          <ac:picMkLst>
            <pc:docMk/>
            <pc:sldMk cId="1110875833" sldId="256"/>
            <ac:picMk id="25" creationId="{EDEA16FA-27F6-595A-4183-809356758AC8}"/>
          </ac:picMkLst>
        </pc:picChg>
        <pc:picChg chg="add mod modCrop">
          <ac:chgData name="Courtney Chapman" userId="a700f4d3-016f-4beb-a31c-a02928b74eae" providerId="ADAL" clId="{E9222784-1DC1-4031-9B16-BEE4B9FB4C49}" dt="2025-07-31T14:56:11.286" v="1046" actId="1036"/>
          <ac:picMkLst>
            <pc:docMk/>
            <pc:sldMk cId="1110875833" sldId="256"/>
            <ac:picMk id="29" creationId="{572E0B02-AA38-3E38-782F-4F6E0B0DBD8F}"/>
          </ac:picMkLst>
        </pc:picChg>
        <pc:picChg chg="add mod ord">
          <ac:chgData name="Courtney Chapman" userId="a700f4d3-016f-4beb-a31c-a02928b74eae" providerId="ADAL" clId="{E9222784-1DC1-4031-9B16-BEE4B9FB4C49}" dt="2025-07-31T14:32:22.322" v="875" actId="14100"/>
          <ac:picMkLst>
            <pc:docMk/>
            <pc:sldMk cId="1110875833" sldId="256"/>
            <ac:picMk id="32" creationId="{C4D5C794-FDA4-0C17-D1D0-79EA4F5893E6}"/>
          </ac:picMkLst>
        </pc:picChg>
        <pc:picChg chg="add mod modCrop">
          <ac:chgData name="Courtney Chapman" userId="a700f4d3-016f-4beb-a31c-a02928b74eae" providerId="ADAL" clId="{E9222784-1DC1-4031-9B16-BEE4B9FB4C49}" dt="2025-07-31T14:44:43.632" v="974" actId="552"/>
          <ac:picMkLst>
            <pc:docMk/>
            <pc:sldMk cId="1110875833" sldId="256"/>
            <ac:picMk id="34" creationId="{48A6AB76-A622-96EE-D0C2-CE77FE026269}"/>
          </ac:picMkLst>
        </pc:picChg>
        <pc:picChg chg="add mod modCrop">
          <ac:chgData name="Courtney Chapman" userId="a700f4d3-016f-4beb-a31c-a02928b74eae" providerId="ADAL" clId="{E9222784-1DC1-4031-9B16-BEE4B9FB4C49}" dt="2025-07-31T14:44:32.614" v="972" actId="1038"/>
          <ac:picMkLst>
            <pc:docMk/>
            <pc:sldMk cId="1110875833" sldId="256"/>
            <ac:picMk id="36" creationId="{17B45455-DB3E-C48B-257E-E88EED8215F4}"/>
          </ac:picMkLst>
        </pc:picChg>
        <pc:picChg chg="add mod ord">
          <ac:chgData name="Courtney Chapman" userId="a700f4d3-016f-4beb-a31c-a02928b74eae" providerId="ADAL" clId="{E9222784-1DC1-4031-9B16-BEE4B9FB4C49}" dt="2025-07-31T14:56:11.286" v="1046" actId="1036"/>
          <ac:picMkLst>
            <pc:docMk/>
            <pc:sldMk cId="1110875833" sldId="256"/>
            <ac:picMk id="38" creationId="{F55ECB58-79F8-FC9F-5FA4-5A136343D66A}"/>
          </ac:picMkLst>
        </pc:picChg>
      </pc:sldChg>
    </pc:docChg>
  </pc:docChgLst>
  <pc:docChgLst>
    <pc:chgData name="Emilee Green" userId="34085710-a6dc-4840-b198-dc4802d6eb72" providerId="ADAL" clId="{6FC40DF6-2FE5-4646-B49B-C1FB1D680FD8}"/>
    <pc:docChg chg="undo custSel modSld">
      <pc:chgData name="Emilee Green" userId="34085710-a6dc-4840-b198-dc4802d6eb72" providerId="ADAL" clId="{6FC40DF6-2FE5-4646-B49B-C1FB1D680FD8}" dt="2025-08-04T15:02:10.416" v="78" actId="20577"/>
      <pc:docMkLst>
        <pc:docMk/>
      </pc:docMkLst>
      <pc:sldChg chg="addSp modSp mod modCm">
        <pc:chgData name="Emilee Green" userId="34085710-a6dc-4840-b198-dc4802d6eb72" providerId="ADAL" clId="{6FC40DF6-2FE5-4646-B49B-C1FB1D680FD8}" dt="2025-08-04T15:02:10.416" v="78" actId="20577"/>
        <pc:sldMkLst>
          <pc:docMk/>
          <pc:sldMk cId="1110875833" sldId="256"/>
        </pc:sldMkLst>
        <pc:spChg chg="mod">
          <ac:chgData name="Emilee Green" userId="34085710-a6dc-4840-b198-dc4802d6eb72" providerId="ADAL" clId="{6FC40DF6-2FE5-4646-B49B-C1FB1D680FD8}" dt="2025-07-30T17:58:00.816" v="8" actId="20577"/>
          <ac:spMkLst>
            <pc:docMk/>
            <pc:sldMk cId="1110875833" sldId="256"/>
            <ac:spMk id="5" creationId="{5034F148-6215-D427-2549-456E5A3A591D}"/>
          </ac:spMkLst>
        </pc:spChg>
        <pc:spChg chg="mod">
          <ac:chgData name="Emilee Green" userId="34085710-a6dc-4840-b198-dc4802d6eb72" providerId="ADAL" clId="{6FC40DF6-2FE5-4646-B49B-C1FB1D680FD8}" dt="2025-07-30T18:08:56.255" v="43" actId="20577"/>
          <ac:spMkLst>
            <pc:docMk/>
            <pc:sldMk cId="1110875833" sldId="256"/>
            <ac:spMk id="6" creationId="{69322FA6-9376-299C-E25C-0296106EB207}"/>
          </ac:spMkLst>
        </pc:spChg>
        <pc:spChg chg="mod">
          <ac:chgData name="Emilee Green" userId="34085710-a6dc-4840-b198-dc4802d6eb72" providerId="ADAL" clId="{6FC40DF6-2FE5-4646-B49B-C1FB1D680FD8}" dt="2025-08-04T14:55:38.496" v="77" actId="20577"/>
          <ac:spMkLst>
            <pc:docMk/>
            <pc:sldMk cId="1110875833" sldId="256"/>
            <ac:spMk id="8" creationId="{6E14CE71-72DE-9B47-F7ED-F341DB56BC65}"/>
          </ac:spMkLst>
        </pc:spChg>
        <pc:spChg chg="mod">
          <ac:chgData name="Emilee Green" userId="34085710-a6dc-4840-b198-dc4802d6eb72" providerId="ADAL" clId="{6FC40DF6-2FE5-4646-B49B-C1FB1D680FD8}" dt="2025-07-30T18:03:51.279" v="24" actId="12789"/>
          <ac:spMkLst>
            <pc:docMk/>
            <pc:sldMk cId="1110875833" sldId="256"/>
            <ac:spMk id="11" creationId="{0CCAC039-AC83-515B-13E7-5C0F8EA95715}"/>
          </ac:spMkLst>
        </pc:spChg>
        <pc:spChg chg="mod">
          <ac:chgData name="Emilee Green" userId="34085710-a6dc-4840-b198-dc4802d6eb72" providerId="ADAL" clId="{6FC40DF6-2FE5-4646-B49B-C1FB1D680FD8}" dt="2025-07-30T18:00:04.907" v="20" actId="1036"/>
          <ac:spMkLst>
            <pc:docMk/>
            <pc:sldMk cId="1110875833" sldId="256"/>
            <ac:spMk id="15" creationId="{34DAF14F-1922-9CBF-C12B-2212AA09C6B9}"/>
          </ac:spMkLst>
        </pc:spChg>
        <pc:spChg chg="mod">
          <ac:chgData name="Emilee Green" userId="34085710-a6dc-4840-b198-dc4802d6eb72" providerId="ADAL" clId="{6FC40DF6-2FE5-4646-B49B-C1FB1D680FD8}" dt="2025-08-04T15:02:10.416" v="78" actId="20577"/>
          <ac:spMkLst>
            <pc:docMk/>
            <pc:sldMk cId="1110875833" sldId="256"/>
            <ac:spMk id="16" creationId="{37EF3F47-EEBF-C95A-1161-960B34B9D35F}"/>
          </ac:spMkLst>
        </pc:spChg>
        <pc:spChg chg="mod">
          <ac:chgData name="Emilee Green" userId="34085710-a6dc-4840-b198-dc4802d6eb72" providerId="ADAL" clId="{6FC40DF6-2FE5-4646-B49B-C1FB1D680FD8}" dt="2025-07-30T17:55:52.122" v="3" actId="1076"/>
          <ac:spMkLst>
            <pc:docMk/>
            <pc:sldMk cId="1110875833" sldId="256"/>
            <ac:spMk id="26" creationId="{61D93D39-F879-6246-1FA7-C4C0CD83AD7A}"/>
          </ac:spMkLst>
        </pc:spChg>
        <pc:spChg chg="mod">
          <ac:chgData name="Emilee Green" userId="34085710-a6dc-4840-b198-dc4802d6eb72" providerId="ADAL" clId="{6FC40DF6-2FE5-4646-B49B-C1FB1D680FD8}" dt="2025-07-30T18:03:51.279" v="24" actId="12789"/>
          <ac:spMkLst>
            <pc:docMk/>
            <pc:sldMk cId="1110875833" sldId="256"/>
            <ac:spMk id="27" creationId="{D88E6E65-196B-39A5-B855-726EC116BA70}"/>
          </ac:spMkLst>
        </pc:spChg>
        <pc:spChg chg="mod">
          <ac:chgData name="Emilee Green" userId="34085710-a6dc-4840-b198-dc4802d6eb72" providerId="ADAL" clId="{6FC40DF6-2FE5-4646-B49B-C1FB1D680FD8}" dt="2025-07-30T18:00:04.907" v="20" actId="1036"/>
          <ac:spMkLst>
            <pc:docMk/>
            <pc:sldMk cId="1110875833" sldId="256"/>
            <ac:spMk id="28" creationId="{B5DEC711-D00A-EDB0-73CB-15EB2E3CEA1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milee Green" userId="34085710-a6dc-4840-b198-dc4802d6eb72" providerId="ADAL" clId="{6FC40DF6-2FE5-4646-B49B-C1FB1D680FD8}" dt="2025-08-04T15:02:10.416" v="78" actId="20577"/>
              <pc2:cmMkLst xmlns:pc2="http://schemas.microsoft.com/office/powerpoint/2019/9/main/command">
                <pc:docMk/>
                <pc:sldMk cId="1110875833" sldId="256"/>
                <pc2:cmMk id="{3372E221-86B4-4F3B-9B7F-F446FD135563}"/>
              </pc2:cmMkLst>
            </pc226:cmChg>
            <pc226:cmChg xmlns:pc226="http://schemas.microsoft.com/office/powerpoint/2022/06/main/command" chg="mod">
              <pc226:chgData name="Emilee Green" userId="34085710-a6dc-4840-b198-dc4802d6eb72" providerId="ADAL" clId="{6FC40DF6-2FE5-4646-B49B-C1FB1D680FD8}" dt="2025-08-04T14:55:38.496" v="77" actId="20577"/>
              <pc2:cmMkLst xmlns:pc2="http://schemas.microsoft.com/office/powerpoint/2019/9/main/command">
                <pc:docMk/>
                <pc:sldMk cId="1110875833" sldId="256"/>
                <pc2:cmMk id="{C286146E-CB7D-48F3-BB0C-3E799F047B07}"/>
              </pc2:cmMkLst>
            </pc226:cmChg>
            <pc226:cmChg xmlns:pc226="http://schemas.microsoft.com/office/powerpoint/2022/06/main/command" chg="mod">
              <pc226:chgData name="Emilee Green" userId="34085710-a6dc-4840-b198-dc4802d6eb72" providerId="ADAL" clId="{6FC40DF6-2FE5-4646-B49B-C1FB1D680FD8}" dt="2025-08-04T14:55:38.496" v="77" actId="20577"/>
              <pc2:cmMkLst xmlns:pc2="http://schemas.microsoft.com/office/powerpoint/2019/9/main/command">
                <pc:docMk/>
                <pc:sldMk cId="1110875833" sldId="256"/>
                <pc2:cmMk id="{A95B13AF-AB91-4C84-8DAD-A63E43FD5423}"/>
              </pc2:cmMkLst>
            </pc226:cmChg>
            <pc226:cmChg xmlns:pc226="http://schemas.microsoft.com/office/powerpoint/2022/06/main/command" chg="mod">
              <pc226:chgData name="Emilee Green" userId="34085710-a6dc-4840-b198-dc4802d6eb72" providerId="ADAL" clId="{6FC40DF6-2FE5-4646-B49B-C1FB1D680FD8}" dt="2025-08-04T14:55:38.496" v="77" actId="20577"/>
              <pc2:cmMkLst xmlns:pc2="http://schemas.microsoft.com/office/powerpoint/2019/9/main/command">
                <pc:docMk/>
                <pc:sldMk cId="1110875833" sldId="256"/>
                <pc2:cmMk id="{8BDF22BB-BC06-4E64-9A98-D9386D86FA9F}"/>
              </pc2:cmMkLst>
            </pc226:cmChg>
          </p:ext>
        </pc:extLst>
      </pc:sldChg>
    </pc:docChg>
  </pc:docChgLst>
  <pc:docChgLst>
    <pc:chgData name="Amy Rauman" userId="S::amy@aslms.org::f385081c-4f07-4911-a637-f505a152fd77" providerId="AD" clId="Web-{DDB51328-2737-F094-A057-703B5C751A45}"/>
    <pc:docChg chg="mod">
      <pc:chgData name="Amy Rauman" userId="S::amy@aslms.org::f385081c-4f07-4911-a637-f505a152fd77" providerId="AD" clId="Web-{DDB51328-2737-F094-A057-703B5C751A45}" dt="2025-07-31T21:22:47.662" v="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5453-A5A0-69A4-B0F3-4939C7C88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D0CE5-0450-30D2-BBB5-F8D98E9D0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57584-D756-A2A4-AF9B-A05A17BA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DAA37-98DC-1231-FC03-8C6D5F5E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F6C2F-E520-028E-C016-A12E374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BDB6-550F-2F2C-021C-18A429F2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30DC7-AA3A-DE9C-E692-F1F48E233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A72F-4C40-CB8A-6FE9-C2FBF663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57D4-E924-9799-F20D-DF21826D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F580D-8B70-0667-382B-ECDD9AEA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1CABE-3923-8D45-9747-4B7839B70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1E326-F433-9540-AE54-E9B02F2C8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1541-E3B1-B7F6-112B-C5A78794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A265B-091D-ABAE-4664-4DD04860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D5793-3383-26B2-40AB-D895F80E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7984-5A73-70BA-383D-C112A934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C885-1CE1-C474-164E-FFC5DE22C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78BE-19DF-8275-41BB-BF5BD5D6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92EB2-9B8B-AB36-CF78-61EBDC16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A3295-BC86-91D3-31DC-4C98AA4F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C38B-18F7-69DA-ADE9-04A3CB84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150E3-6E29-6CC9-FC9B-51F988F33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FAFDC-4DA0-3CD6-760A-AE2503F4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6C6B-AA05-4877-D1B4-649F82D53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1485A-825D-2BCC-CAE6-ED1883C7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6A6F-B8AD-637D-3DC3-15584220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6884-FCDE-4513-6D3B-AC459D099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2D460-2C49-8BD0-6D1D-91C92935A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1EBA7-151D-8273-51A2-180692E0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6716B-47F0-B7D7-2590-5290C2CC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90D4F-E898-4A68-07BE-93CF04D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3581-6B37-0E46-9246-9F163158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A69BD-CB17-89D5-AB1A-C5A6DE51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9E158-014A-BBB8-D7DB-13864E739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AFE32-2A04-CF27-3E14-4FAA29F4F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E74E-93F2-B5CB-B974-574B2EA0C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6AA6E-4CC1-D1D7-DFC3-9137F00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5586F-4BAD-B8D3-A972-33559DF6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73712-FF24-DB3B-ECFB-AF4F6E94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B90E-A4D8-EDF8-3791-57E1ED6E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7B859-3868-1739-C565-BC3C1D68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97980-DF51-D13E-5047-5F8CC672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51464-6610-E967-5861-1F71312B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69257-49B7-3A49-7211-61807511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78C4D-B547-9803-CF34-4294F043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941D2-B1BD-A3B5-C355-427EB47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71B8-9EB9-168B-B557-4EF13ED1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6BF95-0029-8776-7AF8-E6236CD54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7669A-98F5-01AF-B892-1E920B261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BA4EB-D89F-C4FE-CEEA-195F6E22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0C489-4D8A-4595-E0AF-C9D6265F6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1D3CD-F2FB-6A0C-382E-6A0CB339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B133-1E64-2835-152C-FD68DE44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4E0EB-4AE9-2805-C954-E35851F41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BAAEE-4CA0-8744-2D39-97E2217E7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ED159-450E-E771-3622-A567D71D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5740C-70C0-F590-CA7A-51997A2E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66F08-7EC7-62AB-21AC-C304BBD9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18EDB-8DC0-259D-F2DD-EF23618A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A8DA1-354D-E76E-4133-3A0A9DE1B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F4AD-3FA3-1CCD-2221-9C245A52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323715-1C08-47A5-B277-6474E6AC2FB3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DD2B-91CB-FE1D-D9CB-57D19B04E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4ABD0-E38D-EAF8-D637-C3A9AF26F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333950-A7F9-4A88-9888-9C99D7100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0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>
            <a:extLst>
              <a:ext uri="{FF2B5EF4-FFF2-40B4-BE49-F238E27FC236}">
                <a16:creationId xmlns:a16="http://schemas.microsoft.com/office/drawing/2014/main" id="{F55ECB58-79F8-FC9F-5FA4-5A136343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-4955"/>
          <a:stretch>
            <a:fillRect/>
          </a:stretch>
        </p:blipFill>
        <p:spPr>
          <a:xfrm>
            <a:off x="10241720" y="6669292"/>
            <a:ext cx="3690927" cy="1652730"/>
          </a:xfrm>
          <a:prstGeom prst="rect">
            <a:avLst/>
          </a:prstGeom>
        </p:spPr>
      </p:pic>
      <p:pic>
        <p:nvPicPr>
          <p:cNvPr id="32" name="Picture 31" descr="A group of people at a convention&#10;&#10;AI-generated content may be incorrect.">
            <a:extLst>
              <a:ext uri="{FF2B5EF4-FFF2-40B4-BE49-F238E27FC236}">
                <a16:creationId xmlns:a16="http://schemas.microsoft.com/office/drawing/2014/main" id="{C4D5C794-FDA4-0C17-D1D0-79EA4F589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t="66" r="5246" b="-197"/>
          <a:stretch>
            <a:fillRect/>
          </a:stretch>
        </p:blipFill>
        <p:spPr>
          <a:xfrm>
            <a:off x="9482368" y="4789962"/>
            <a:ext cx="2254068" cy="2257034"/>
          </a:xfrm>
          <a:prstGeom prst="ellipse">
            <a:avLst/>
          </a:prstGeom>
          <a:ln w="76200">
            <a:solidFill>
              <a:srgbClr val="5AA3D2"/>
            </a:solidFill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8E67FAC-50F2-E53D-AA9D-84F0E7034DC3}"/>
              </a:ext>
            </a:extLst>
          </p:cNvPr>
          <p:cNvSpPr/>
          <p:nvPr/>
        </p:nvSpPr>
        <p:spPr>
          <a:xfrm>
            <a:off x="5906796" y="2814074"/>
            <a:ext cx="3742249" cy="1397059"/>
          </a:xfrm>
          <a:prstGeom prst="roundRect">
            <a:avLst>
              <a:gd name="adj" fmla="val 7794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E6E65-196B-39A5-B855-726EC116BA70}"/>
              </a:ext>
            </a:extLst>
          </p:cNvPr>
          <p:cNvSpPr/>
          <p:nvPr/>
        </p:nvSpPr>
        <p:spPr>
          <a:xfrm>
            <a:off x="6551541" y="1735697"/>
            <a:ext cx="2105689" cy="607721"/>
          </a:xfrm>
          <a:prstGeom prst="round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DEC711-D00A-EDB0-73CB-15EB2E3CEA16}"/>
              </a:ext>
            </a:extLst>
          </p:cNvPr>
          <p:cNvSpPr txBox="1"/>
          <p:nvPr/>
        </p:nvSpPr>
        <p:spPr>
          <a:xfrm>
            <a:off x="6692305" y="1842759"/>
            <a:ext cx="179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JOIN TODAY! </a:t>
            </a:r>
            <a:br>
              <a:rPr lang="en-US" sz="24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</a:br>
            <a:r>
              <a:rPr lang="en-US" sz="2400" baseline="30000" dirty="0">
                <a:solidFill>
                  <a:schemeClr val="bg1"/>
                </a:solidFill>
                <a:latin typeface="Open Sans Light" panose="020B0306030504020204" pitchFamily="34" charset="0"/>
              </a:rPr>
              <a:t>ASLMS.ORG/JOIN</a:t>
            </a:r>
            <a:r>
              <a:rPr lang="en-US" sz="24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2BE530-FC35-2364-C98F-072A8668421D}"/>
              </a:ext>
            </a:extLst>
          </p:cNvPr>
          <p:cNvSpPr/>
          <p:nvPr/>
        </p:nvSpPr>
        <p:spPr>
          <a:xfrm>
            <a:off x="365499" y="4672137"/>
            <a:ext cx="9283546" cy="1813672"/>
          </a:xfrm>
          <a:prstGeom prst="roundRect">
            <a:avLst>
              <a:gd name="adj" fmla="val 5557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2CED55-A946-6586-E291-8805811CEA0B}"/>
              </a:ext>
            </a:extLst>
          </p:cNvPr>
          <p:cNvSpPr/>
          <p:nvPr/>
        </p:nvSpPr>
        <p:spPr>
          <a:xfrm>
            <a:off x="365499" y="2814074"/>
            <a:ext cx="5188240" cy="1397059"/>
          </a:xfrm>
          <a:prstGeom prst="roundRect">
            <a:avLst>
              <a:gd name="adj" fmla="val 8629"/>
            </a:avLst>
          </a:prstGeom>
          <a:solidFill>
            <a:srgbClr val="E7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96FF44-2A46-943D-CA56-DC5ED3FDC1F7}"/>
              </a:ext>
            </a:extLst>
          </p:cNvPr>
          <p:cNvSpPr/>
          <p:nvPr/>
        </p:nvSpPr>
        <p:spPr>
          <a:xfrm>
            <a:off x="6089637" y="2620909"/>
            <a:ext cx="1143000" cy="274320"/>
          </a:xfrm>
          <a:prstGeom prst="roundRect">
            <a:avLst>
              <a:gd name="adj" fmla="val 18605"/>
            </a:avLst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0"/>
          <a:lstStyle/>
          <a:p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 KEY 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4F148-6215-D427-2549-456E5A3A591D}"/>
              </a:ext>
            </a:extLst>
          </p:cNvPr>
          <p:cNvSpPr txBox="1">
            <a:spLocks/>
          </p:cNvSpPr>
          <p:nvPr/>
        </p:nvSpPr>
        <p:spPr>
          <a:xfrm>
            <a:off x="5996861" y="2955162"/>
            <a:ext cx="3299540" cy="1154162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Call for Abstracts | SEP 17 - DEC 10, 2025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Pre-Conference | MAY 6, 2026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Conference | MAY 7-9, 2026</a:t>
            </a:r>
          </a:p>
          <a:p>
            <a:pPr marL="9144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b="0" i="0" dirty="0">
                <a:solidFill>
                  <a:srgbClr val="4B4B4B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Exhibits | MAY 8-9, 2026</a:t>
            </a:r>
            <a:endParaRPr lang="en-US" sz="1000" kern="0" dirty="0">
              <a:solidFill>
                <a:srgbClr val="4B4B4B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400"/>
              </a:spcAft>
              <a:buClr>
                <a:srgbClr val="5AA3D2"/>
              </a:buClr>
            </a:pPr>
            <a:endParaRPr lang="en-US" sz="1100" i="1" kern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22FA6-9376-299C-E25C-0296106EB207}"/>
              </a:ext>
            </a:extLst>
          </p:cNvPr>
          <p:cNvSpPr txBox="1"/>
          <p:nvPr/>
        </p:nvSpPr>
        <p:spPr>
          <a:xfrm>
            <a:off x="3153817" y="427984"/>
            <a:ext cx="5633992" cy="1077218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Join innovative clinicians and scientists from around </a:t>
            </a:r>
            <a:b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the world in Savannah, Georgia, at the premier </a:t>
            </a:r>
            <a:b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international meeting in the field of medical lasers </a:t>
            </a:r>
            <a:b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600" i="1" u="none" strike="noStrike" baseline="0" dirty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and energy-based technologies.</a:t>
            </a:r>
            <a:endParaRPr lang="en-US" sz="1600" dirty="0">
              <a:solidFill>
                <a:schemeClr val="bg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87729F-81B0-FF37-58EC-471F404F0424}"/>
              </a:ext>
            </a:extLst>
          </p:cNvPr>
          <p:cNvSpPr/>
          <p:nvPr/>
        </p:nvSpPr>
        <p:spPr>
          <a:xfrm>
            <a:off x="537127" y="4456904"/>
            <a:ext cx="4776736" cy="274320"/>
          </a:xfrm>
          <a:prstGeom prst="roundRect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LEARN FROM THE WORLD’S LEADING EXPERTS ABOUT: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4CE71-72DE-9B47-F7ED-F341DB56BC65}"/>
              </a:ext>
            </a:extLst>
          </p:cNvPr>
          <p:cNvSpPr txBox="1">
            <a:spLocks/>
          </p:cNvSpPr>
          <p:nvPr/>
        </p:nvSpPr>
        <p:spPr>
          <a:xfrm>
            <a:off x="455563" y="4790955"/>
            <a:ext cx="10182310" cy="1615827"/>
          </a:xfrm>
          <a:prstGeom prst="rect">
            <a:avLst/>
          </a:prstGeom>
          <a:noFill/>
        </p:spPr>
        <p:txBody>
          <a:bodyPr wrap="square" numCol="4" spcCol="91440" rtlCol="0">
            <a:spAutoFit/>
          </a:bodyPr>
          <a:lstStyle/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Ablative and Non-Ablative Lasers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AI in Aesthetics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Body Contouring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Challenging Cases 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Combining Modalities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Global Aesthetics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Hair Restoration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Safety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 Physics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Laser-Assisted Drug Delivery</a:t>
            </a:r>
          </a:p>
          <a:p>
            <a:pPr marL="182880" indent="-182880" eaLnBrk="0" fontAlgn="base" hangingPunct="0"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  <a:defRPr/>
            </a:pPr>
            <a:r>
              <a:rPr lang="en-US" sz="1200" kern="0" dirty="0">
                <a:solidFill>
                  <a:srgbClr val="4C4D4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LLLT/Photobiomodulation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C4D4F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Optimizing Outcomes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Periorbital Rejuvenation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Picosecond Lasers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Pigmented Lesions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Practice Management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Radiofrequency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Regenerative Medicine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Rejuvenation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Scar Treatment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Skin Cancer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Skin of Color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Tattoos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Ultrasound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Vascular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srgbClr val="5AA3D2"/>
              </a:buClr>
              <a:buSzTx/>
              <a:buFont typeface="Open Sans" panose="020B0606030504020204" pitchFamily="34" charset="0"/>
              <a:buChar char="»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C4D4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&amp; More!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93230A-9DEE-8105-7A1C-F1FEC89E6A1A}"/>
              </a:ext>
            </a:extLst>
          </p:cNvPr>
          <p:cNvSpPr/>
          <p:nvPr/>
        </p:nvSpPr>
        <p:spPr>
          <a:xfrm>
            <a:off x="537127" y="2620909"/>
            <a:ext cx="2235601" cy="274320"/>
          </a:xfrm>
          <a:prstGeom prst="roundRect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r>
              <a:rPr lang="en-US" sz="2000" b="1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CONFERENCE 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FEAED-3C21-4563-F93C-737F5A625907}"/>
              </a:ext>
            </a:extLst>
          </p:cNvPr>
          <p:cNvSpPr txBox="1">
            <a:spLocks/>
          </p:cNvSpPr>
          <p:nvPr/>
        </p:nvSpPr>
        <p:spPr>
          <a:xfrm>
            <a:off x="455563" y="2955162"/>
            <a:ext cx="5869186" cy="1477328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Pre-Conference Courses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Continuing Education Credits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Industry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Workshops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Abstract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endParaRPr 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Daily Plenary Sessions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Special Events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Evening Receptions</a:t>
            </a:r>
          </a:p>
          <a:p>
            <a:pPr marL="182880" indent="-182880">
              <a:spcAft>
                <a:spcPts val="300"/>
              </a:spcAft>
              <a:buClr>
                <a:srgbClr val="5AA3D2"/>
              </a:buClr>
              <a:buFont typeface="Open Sans" panose="020B0606030504020204" pitchFamily="34" charset="0"/>
              <a:buChar char="»"/>
            </a:pPr>
            <a:r>
              <a: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 Hall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CAC039-AC83-515B-13E7-5C0F8EA95715}"/>
              </a:ext>
            </a:extLst>
          </p:cNvPr>
          <p:cNvSpPr/>
          <p:nvPr/>
        </p:nvSpPr>
        <p:spPr>
          <a:xfrm>
            <a:off x="3544444" y="1735697"/>
            <a:ext cx="2009554" cy="607721"/>
          </a:xfrm>
          <a:prstGeom prst="roundRect">
            <a:avLst/>
          </a:prstGeom>
          <a:solidFill>
            <a:srgbClr val="B320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0" rtlCol="0" anchor="ctr" anchorCtr="1"/>
          <a:lstStyle/>
          <a:p>
            <a:pPr algn="ctr"/>
            <a:endParaRPr lang="en-US" sz="2000" b="1" baseline="30000" dirty="0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DAF14F-1922-9CBF-C12B-2212AA09C6B9}"/>
              </a:ext>
            </a:extLst>
          </p:cNvPr>
          <p:cNvSpPr txBox="1"/>
          <p:nvPr/>
        </p:nvSpPr>
        <p:spPr>
          <a:xfrm>
            <a:off x="4022229" y="1842759"/>
            <a:ext cx="160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US" sz="2400" b="0" u="none" strike="noStrike" baseline="30000" dirty="0">
                <a:solidFill>
                  <a:schemeClr val="bg1"/>
                </a:solidFill>
                <a:latin typeface="Open Sans Semibold" panose="020B0706030804020204" pitchFamily="34" charset="0"/>
              </a:rPr>
              <a:t>LEARN </a:t>
            </a:r>
            <a:r>
              <a:rPr lang="en-US" sz="2400" b="0" u="none" strike="noStrike" baseline="30000" dirty="0">
                <a:solidFill>
                  <a:schemeClr val="bg1"/>
                </a:solidFill>
                <a:latin typeface="Open Sans Extrabold" panose="020B0906030804020204" pitchFamily="34" charset="0"/>
              </a:rPr>
              <a:t>MORE</a:t>
            </a:r>
            <a:br>
              <a:rPr lang="en-US" sz="2400" b="0" u="none" strike="noStrike" baseline="30000" dirty="0">
                <a:solidFill>
                  <a:schemeClr val="bg1"/>
                </a:solidFill>
                <a:latin typeface="Open Sans Extrabold" panose="020B0906030804020204" pitchFamily="34" charset="0"/>
              </a:rPr>
            </a:br>
            <a:r>
              <a:rPr lang="en-US" sz="2400" b="0" u="none" strike="noStrike" baseline="30000" dirty="0">
                <a:solidFill>
                  <a:schemeClr val="bg1"/>
                </a:solidFill>
                <a:latin typeface="Open Sans Light" panose="020B0306030504020204" pitchFamily="34" charset="0"/>
              </a:rPr>
              <a:t>ASLMS.ORG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01FC5B-8603-5C99-0534-DAA241886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94" y="338255"/>
            <a:ext cx="2473870" cy="168754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1D93D39-F879-6246-1FA7-C4C0CD83AD7A}"/>
              </a:ext>
            </a:extLst>
          </p:cNvPr>
          <p:cNvSpPr/>
          <p:nvPr/>
        </p:nvSpPr>
        <p:spPr>
          <a:xfrm>
            <a:off x="8274072" y="1051565"/>
            <a:ext cx="1093992" cy="1093992"/>
          </a:xfrm>
          <a:prstGeom prst="ellipse">
            <a:avLst/>
          </a:prstGeom>
          <a:solidFill>
            <a:srgbClr val="649A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F3F47-EEBF-C95A-1161-960B34B9D35F}"/>
              </a:ext>
            </a:extLst>
          </p:cNvPr>
          <p:cNvSpPr txBox="1">
            <a:spLocks/>
          </p:cNvSpPr>
          <p:nvPr/>
        </p:nvSpPr>
        <p:spPr>
          <a:xfrm>
            <a:off x="8240016" y="1294921"/>
            <a:ext cx="1162103" cy="600164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algn="ctr">
              <a:spcAft>
                <a:spcPts val="300"/>
              </a:spcAft>
              <a:buClr>
                <a:srgbClr val="5AA3D2"/>
              </a:buClr>
            </a:pPr>
            <a:r>
              <a:rPr lang="en-US" sz="11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</a:t>
            </a:r>
            <a:r>
              <a:rPr lang="en-US" sz="1100" i="0" dirty="0">
                <a:solidFill>
                  <a:schemeClr val="bg1"/>
                </a:solidFill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embers save </a:t>
            </a:r>
            <a:r>
              <a:rPr lang="en-US" sz="11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registration!</a:t>
            </a:r>
            <a:endParaRPr lang="en-US" sz="1100" i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person speaking into a microphone">
            <a:extLst>
              <a:ext uri="{FF2B5EF4-FFF2-40B4-BE49-F238E27FC236}">
                <a16:creationId xmlns:a16="http://schemas.microsoft.com/office/drawing/2014/main" id="{8F011308-CB1C-2419-88C8-0E6BB10C0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-383" r="22854" b="383"/>
          <a:stretch>
            <a:fillRect/>
          </a:stretch>
        </p:blipFill>
        <p:spPr>
          <a:xfrm>
            <a:off x="8381597" y="3334286"/>
            <a:ext cx="1327847" cy="1354641"/>
          </a:xfrm>
          <a:prstGeom prst="ellipse">
            <a:avLst/>
          </a:prstGeom>
          <a:ln w="63500">
            <a:solidFill>
              <a:srgbClr val="4C4D4F"/>
            </a:solidFill>
          </a:ln>
        </p:spPr>
      </p:pic>
      <p:pic>
        <p:nvPicPr>
          <p:cNvPr id="14" name="Picture 13" descr="A person standing in front of a podium&#10;&#10;AI-generated content may be incorrect.">
            <a:extLst>
              <a:ext uri="{FF2B5EF4-FFF2-40B4-BE49-F238E27FC236}">
                <a16:creationId xmlns:a16="http://schemas.microsoft.com/office/drawing/2014/main" id="{6A59FC3B-DD81-A587-BE44-3558C43C4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571" r="48303" b="21694"/>
          <a:stretch>
            <a:fillRect/>
          </a:stretch>
        </p:blipFill>
        <p:spPr>
          <a:xfrm rot="5400000">
            <a:off x="9891072" y="1405486"/>
            <a:ext cx="1743694" cy="1738934"/>
          </a:xfrm>
          <a:prstGeom prst="ellipse">
            <a:avLst/>
          </a:prstGeom>
          <a:ln w="88900">
            <a:solidFill>
              <a:srgbClr val="B32017"/>
            </a:solidFill>
          </a:ln>
        </p:spPr>
      </p:pic>
      <p:pic>
        <p:nvPicPr>
          <p:cNvPr id="25" name="Picture 24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EDEA16FA-27F6-595A-4183-809356758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2461" r="15033" b="22600"/>
          <a:stretch>
            <a:fillRect/>
          </a:stretch>
        </p:blipFill>
        <p:spPr>
          <a:xfrm>
            <a:off x="10935670" y="2865598"/>
            <a:ext cx="1513919" cy="1514268"/>
          </a:xfrm>
          <a:prstGeom prst="ellipse">
            <a:avLst/>
          </a:prstGeom>
          <a:ln w="69850">
            <a:solidFill>
              <a:srgbClr val="005982"/>
            </a:solidFill>
          </a:ln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72E0B02-AA38-3E38-782F-4F6E0B0DB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-4955"/>
          <a:stretch>
            <a:fillRect/>
          </a:stretch>
        </p:blipFill>
        <p:spPr>
          <a:xfrm>
            <a:off x="7627581" y="6669292"/>
            <a:ext cx="3690927" cy="16527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03A855-70E4-510E-D650-839C396358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t="1105" r="15793" b="-1105"/>
          <a:stretch>
            <a:fillRect/>
          </a:stretch>
        </p:blipFill>
        <p:spPr>
          <a:xfrm>
            <a:off x="9476404" y="4783990"/>
            <a:ext cx="2260032" cy="2263006"/>
          </a:xfrm>
          <a:prstGeom prst="ellipse">
            <a:avLst/>
          </a:prstGeom>
          <a:ln w="76200">
            <a:solidFill>
              <a:srgbClr val="5AA3D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A6AB76-A622-96EE-D0C2-CE77FE026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580" t="4198" r="4478" b="3910"/>
          <a:stretch>
            <a:fillRect/>
          </a:stretch>
        </p:blipFill>
        <p:spPr>
          <a:xfrm>
            <a:off x="5906796" y="1665421"/>
            <a:ext cx="745021" cy="748273"/>
          </a:xfrm>
          <a:prstGeom prst="roundRect">
            <a:avLst>
              <a:gd name="adj" fmla="val 7589"/>
            </a:avLst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7B45455-DB3E-C48B-257E-E88EED821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85" t="532" r="1916" b="532"/>
          <a:stretch>
            <a:fillRect/>
          </a:stretch>
        </p:blipFill>
        <p:spPr>
          <a:xfrm>
            <a:off x="3242367" y="1666615"/>
            <a:ext cx="750029" cy="745884"/>
          </a:xfrm>
          <a:prstGeom prst="roundRect">
            <a:avLst>
              <a:gd name="adj" fmla="val 7952"/>
            </a:avLst>
          </a:prstGeom>
        </p:spPr>
      </p:pic>
    </p:spTree>
    <p:extLst>
      <p:ext uri="{BB962C8B-B14F-4D97-AF65-F5344CB8AC3E}">
        <p14:creationId xmlns:p14="http://schemas.microsoft.com/office/powerpoint/2010/main" val="11108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6A3152268B7449F4E4F9EE7E348B0" ma:contentTypeVersion="18" ma:contentTypeDescription="Create a new document." ma:contentTypeScope="" ma:versionID="1c33c8b4e09471149e21254ef17d69b5">
  <xsd:schema xmlns:xsd="http://www.w3.org/2001/XMLSchema" xmlns:xs="http://www.w3.org/2001/XMLSchema" xmlns:p="http://schemas.microsoft.com/office/2006/metadata/properties" xmlns:ns2="2c990712-04fa-412a-8529-5060b9a14a1a" xmlns:ns3="52674b3b-a8ea-4e1e-acec-1314dd0ef54b" targetNamespace="http://schemas.microsoft.com/office/2006/metadata/properties" ma:root="true" ma:fieldsID="01fa5e8ad633fd4d50e241a2ac977e36" ns2:_="" ns3:_="">
    <xsd:import namespace="2c990712-04fa-412a-8529-5060b9a14a1a"/>
    <xsd:import namespace="52674b3b-a8ea-4e1e-acec-1314dd0ef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0712-04fa-412a-8529-5060b9a14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52afb53-b435-4642-b2c8-fb104ed722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74b3b-a8ea-4e1e-acec-1314dd0ef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d6c3b2-0c4a-4f02-bd01-28908983c840}" ma:internalName="TaxCatchAll" ma:showField="CatchAllData" ma:web="52674b3b-a8ea-4e1e-acec-1314dd0ef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74b3b-a8ea-4e1e-acec-1314dd0ef54b" xsi:nil="true"/>
    <lcf76f155ced4ddcb4097134ff3c332f xmlns="2c990712-04fa-412a-8529-5060b9a14a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DA215F-BA8E-48E2-A7E3-257ED4C812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90712-04fa-412a-8529-5060b9a14a1a"/>
    <ds:schemaRef ds:uri="52674b3b-a8ea-4e1e-acec-1314dd0ef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5F0EAC-4796-4E3E-BF14-29BAF2D20363}">
  <ds:schemaRefs>
    <ds:schemaRef ds:uri="http://purl.org/dc/terms/"/>
    <ds:schemaRef ds:uri="52674b3b-a8ea-4e1e-acec-1314dd0ef54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c990712-04fa-412a-8529-5060b9a14a1a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AA8991-BF14-4958-9BC2-22CB9EAC96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6818</TotalTime>
  <Words>169</Words>
  <Application>Microsoft Office PowerPoint</Application>
  <PresentationFormat>Widescreen</PresentationFormat>
  <Paragraphs>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Open Sans</vt:lpstr>
      <vt:lpstr>Open Sans BOLD</vt:lpstr>
      <vt:lpstr>Open Sans Extrabold</vt:lpstr>
      <vt:lpstr>Open Sans Light</vt:lpstr>
      <vt:lpstr>Open Sans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Emilee Green</dc:creator>
  <cp:lastModifiedBy>Emilee Green</cp:lastModifiedBy>
  <cp:revision>3</cp:revision>
  <dcterms:created xsi:type="dcterms:W3CDTF">2024-12-04T15:48:32Z</dcterms:created>
  <dcterms:modified xsi:type="dcterms:W3CDTF">2025-08-04T15:50:31Z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0x0101003E06A3152268B7449F4E4F9EE7E348B0</vt:lpwstr>
  </property>
  <property fmtid="{D5CDD505-2E9C-101B-9397-08002B2CF9AE}" pid="3" name="MediaServiceImageTags">
    <vt:lpwstr/>
  </property>
</Properties>
</file>