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D73EF-467B-4581-BF3A-D7E2761BE080}" v="10" dt="2021-03-05T20:59:37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e Green" userId="34085710-a6dc-4840-b198-dc4802d6eb72" providerId="ADAL" clId="{5C1D73EF-467B-4581-BF3A-D7E2761BE080}"/>
    <pc:docChg chg="custSel addSld modSld">
      <pc:chgData name="Emilee Green" userId="34085710-a6dc-4840-b198-dc4802d6eb72" providerId="ADAL" clId="{5C1D73EF-467B-4581-BF3A-D7E2761BE080}" dt="2021-03-05T20:59:43.432" v="38" actId="171"/>
      <pc:docMkLst>
        <pc:docMk/>
      </pc:docMkLst>
      <pc:sldChg chg="modSp mod">
        <pc:chgData name="Emilee Green" userId="34085710-a6dc-4840-b198-dc4802d6eb72" providerId="ADAL" clId="{5C1D73EF-467B-4581-BF3A-D7E2761BE080}" dt="2021-03-05T20:51:32.842" v="24" actId="1037"/>
        <pc:sldMkLst>
          <pc:docMk/>
          <pc:sldMk cId="3619114286" sldId="256"/>
        </pc:sldMkLst>
        <pc:spChg chg="mod">
          <ac:chgData name="Emilee Green" userId="34085710-a6dc-4840-b198-dc4802d6eb72" providerId="ADAL" clId="{5C1D73EF-467B-4581-BF3A-D7E2761BE080}" dt="2021-03-05T20:51:32.842" v="24" actId="1037"/>
          <ac:spMkLst>
            <pc:docMk/>
            <pc:sldMk cId="3619114286" sldId="256"/>
            <ac:spMk id="21" creationId="{0EDE4A96-CC43-4433-BAE8-5DCF2485F737}"/>
          </ac:spMkLst>
        </pc:spChg>
        <pc:spChg chg="mod">
          <ac:chgData name="Emilee Green" userId="34085710-a6dc-4840-b198-dc4802d6eb72" providerId="ADAL" clId="{5C1D73EF-467B-4581-BF3A-D7E2761BE080}" dt="2021-03-05T20:51:32.842" v="24" actId="1037"/>
          <ac:spMkLst>
            <pc:docMk/>
            <pc:sldMk cId="3619114286" sldId="256"/>
            <ac:spMk id="22" creationId="{F6978AB4-496B-4313-BFA0-80A38B64EA3F}"/>
          </ac:spMkLst>
        </pc:spChg>
        <pc:picChg chg="mod">
          <ac:chgData name="Emilee Green" userId="34085710-a6dc-4840-b198-dc4802d6eb72" providerId="ADAL" clId="{5C1D73EF-467B-4581-BF3A-D7E2761BE080}" dt="2021-03-05T20:51:18.308" v="17" actId="1076"/>
          <ac:picMkLst>
            <pc:docMk/>
            <pc:sldMk cId="3619114286" sldId="256"/>
            <ac:picMk id="4" creationId="{1B49F308-2B9D-48BA-A389-1DF50D69D625}"/>
          </ac:picMkLst>
        </pc:picChg>
      </pc:sldChg>
      <pc:sldChg chg="addSp delSp modSp new mod">
        <pc:chgData name="Emilee Green" userId="34085710-a6dc-4840-b198-dc4802d6eb72" providerId="ADAL" clId="{5C1D73EF-467B-4581-BF3A-D7E2761BE080}" dt="2021-03-05T20:59:43.432" v="38" actId="171"/>
        <pc:sldMkLst>
          <pc:docMk/>
          <pc:sldMk cId="2386157821" sldId="257"/>
        </pc:sldMkLst>
        <pc:spChg chg="del">
          <ac:chgData name="Emilee Green" userId="34085710-a6dc-4840-b198-dc4802d6eb72" providerId="ADAL" clId="{5C1D73EF-467B-4581-BF3A-D7E2761BE080}" dt="2021-03-05T20:48:48.830" v="1" actId="478"/>
          <ac:spMkLst>
            <pc:docMk/>
            <pc:sldMk cId="2386157821" sldId="257"/>
            <ac:spMk id="2" creationId="{828F5E94-A516-4555-9C7D-5D94ED941E77}"/>
          </ac:spMkLst>
        </pc:spChg>
        <pc:spChg chg="del">
          <ac:chgData name="Emilee Green" userId="34085710-a6dc-4840-b198-dc4802d6eb72" providerId="ADAL" clId="{5C1D73EF-467B-4581-BF3A-D7E2761BE080}" dt="2021-03-05T20:48:51.053" v="2" actId="478"/>
          <ac:spMkLst>
            <pc:docMk/>
            <pc:sldMk cId="2386157821" sldId="257"/>
            <ac:spMk id="3" creationId="{8C00E284-5FD8-4ECA-A0DA-3DC29E2C407F}"/>
          </ac:spMkLst>
        </pc:spChg>
        <pc:spChg chg="add del mod">
          <ac:chgData name="Emilee Green" userId="34085710-a6dc-4840-b198-dc4802d6eb72" providerId="ADAL" clId="{5C1D73EF-467B-4581-BF3A-D7E2761BE080}" dt="2021-03-05T20:59:22.625" v="28" actId="478"/>
          <ac:spMkLst>
            <pc:docMk/>
            <pc:sldMk cId="2386157821" sldId="257"/>
            <ac:spMk id="7" creationId="{8E1DB6EE-E5F6-4C6B-9970-B4C74426045C}"/>
          </ac:spMkLst>
        </pc:spChg>
        <pc:spChg chg="add del mod">
          <ac:chgData name="Emilee Green" userId="34085710-a6dc-4840-b198-dc4802d6eb72" providerId="ADAL" clId="{5C1D73EF-467B-4581-BF3A-D7E2761BE080}" dt="2021-03-05T20:59:24.964" v="29" actId="478"/>
          <ac:spMkLst>
            <pc:docMk/>
            <pc:sldMk cId="2386157821" sldId="257"/>
            <ac:spMk id="8" creationId="{FA13F5D3-8954-4E3B-8E1B-1DF68D23A11A}"/>
          </ac:spMkLst>
        </pc:spChg>
        <pc:spChg chg="add del mod">
          <ac:chgData name="Emilee Green" userId="34085710-a6dc-4840-b198-dc4802d6eb72" providerId="ADAL" clId="{5C1D73EF-467B-4581-BF3A-D7E2761BE080}" dt="2021-03-05T20:59:22.625" v="28" actId="478"/>
          <ac:spMkLst>
            <pc:docMk/>
            <pc:sldMk cId="2386157821" sldId="257"/>
            <ac:spMk id="9" creationId="{4907F915-9EB4-4A5D-AC09-CEA51D689C4D}"/>
          </ac:spMkLst>
        </pc:spChg>
        <pc:spChg chg="mod">
          <ac:chgData name="Emilee Green" userId="34085710-a6dc-4840-b198-dc4802d6eb72" providerId="ADAL" clId="{5C1D73EF-467B-4581-BF3A-D7E2761BE080}" dt="2021-03-05T20:49:39.232" v="3"/>
          <ac:spMkLst>
            <pc:docMk/>
            <pc:sldMk cId="2386157821" sldId="257"/>
            <ac:spMk id="12" creationId="{3CA878B0-721A-4A94-9F7C-0DF4D91FF4D6}"/>
          </ac:spMkLst>
        </pc:spChg>
        <pc:spChg chg="mod">
          <ac:chgData name="Emilee Green" userId="34085710-a6dc-4840-b198-dc4802d6eb72" providerId="ADAL" clId="{5C1D73EF-467B-4581-BF3A-D7E2761BE080}" dt="2021-03-05T20:49:39.232" v="3"/>
          <ac:spMkLst>
            <pc:docMk/>
            <pc:sldMk cId="2386157821" sldId="257"/>
            <ac:spMk id="13" creationId="{1080454D-3737-4A0D-ADA6-BF8E2892B923}"/>
          </ac:spMkLst>
        </pc:spChg>
        <pc:spChg chg="add del mod">
          <ac:chgData name="Emilee Green" userId="34085710-a6dc-4840-b198-dc4802d6eb72" providerId="ADAL" clId="{5C1D73EF-467B-4581-BF3A-D7E2761BE080}" dt="2021-03-05T20:59:15.802" v="25" actId="478"/>
          <ac:spMkLst>
            <pc:docMk/>
            <pc:sldMk cId="2386157821" sldId="257"/>
            <ac:spMk id="15" creationId="{D24E0730-0813-4CE0-BD73-AFBA3AA6B8A5}"/>
          </ac:spMkLst>
        </pc:spChg>
        <pc:spChg chg="mod">
          <ac:chgData name="Emilee Green" userId="34085710-a6dc-4840-b198-dc4802d6eb72" providerId="ADAL" clId="{5C1D73EF-467B-4581-BF3A-D7E2761BE080}" dt="2021-03-05T20:59:27.283" v="30"/>
          <ac:spMkLst>
            <pc:docMk/>
            <pc:sldMk cId="2386157821" sldId="257"/>
            <ac:spMk id="20" creationId="{F3823B50-CA7B-4706-AF04-53C64F0F75B0}"/>
          </ac:spMkLst>
        </pc:spChg>
        <pc:spChg chg="mod">
          <ac:chgData name="Emilee Green" userId="34085710-a6dc-4840-b198-dc4802d6eb72" providerId="ADAL" clId="{5C1D73EF-467B-4581-BF3A-D7E2761BE080}" dt="2021-03-05T20:59:27.283" v="30"/>
          <ac:spMkLst>
            <pc:docMk/>
            <pc:sldMk cId="2386157821" sldId="257"/>
            <ac:spMk id="21" creationId="{4B8D1D64-6323-4C61-8641-C5A22F60F9F0}"/>
          </ac:spMkLst>
        </pc:spChg>
        <pc:spChg chg="add mod">
          <ac:chgData name="Emilee Green" userId="34085710-a6dc-4840-b198-dc4802d6eb72" providerId="ADAL" clId="{5C1D73EF-467B-4581-BF3A-D7E2761BE080}" dt="2021-03-05T20:59:27.283" v="30"/>
          <ac:spMkLst>
            <pc:docMk/>
            <pc:sldMk cId="2386157821" sldId="257"/>
            <ac:spMk id="23" creationId="{7584025D-9A75-41DE-A746-30148FB65103}"/>
          </ac:spMkLst>
        </pc:spChg>
        <pc:spChg chg="add mod">
          <ac:chgData name="Emilee Green" userId="34085710-a6dc-4840-b198-dc4802d6eb72" providerId="ADAL" clId="{5C1D73EF-467B-4581-BF3A-D7E2761BE080}" dt="2021-03-05T20:59:27.283" v="30"/>
          <ac:spMkLst>
            <pc:docMk/>
            <pc:sldMk cId="2386157821" sldId="257"/>
            <ac:spMk id="24" creationId="{BAAD6337-2425-4962-9BC2-972F5446732A}"/>
          </ac:spMkLst>
        </pc:spChg>
        <pc:spChg chg="add mod">
          <ac:chgData name="Emilee Green" userId="34085710-a6dc-4840-b198-dc4802d6eb72" providerId="ADAL" clId="{5C1D73EF-467B-4581-BF3A-D7E2761BE080}" dt="2021-03-05T20:59:27.283" v="30"/>
          <ac:spMkLst>
            <pc:docMk/>
            <pc:sldMk cId="2386157821" sldId="257"/>
            <ac:spMk id="25" creationId="{E9F36115-6870-4D8A-B340-9FC083EF329D}"/>
          </ac:spMkLst>
        </pc:spChg>
        <pc:spChg chg="add mod ord">
          <ac:chgData name="Emilee Green" userId="34085710-a6dc-4840-b198-dc4802d6eb72" providerId="ADAL" clId="{5C1D73EF-467B-4581-BF3A-D7E2761BE080}" dt="2021-03-05T20:59:43.432" v="38" actId="171"/>
          <ac:spMkLst>
            <pc:docMk/>
            <pc:sldMk cId="2386157821" sldId="257"/>
            <ac:spMk id="27" creationId="{51BC439E-EBB8-439D-ACC9-E5A120245C90}"/>
          </ac:spMkLst>
        </pc:spChg>
        <pc:grpChg chg="add del mod">
          <ac:chgData name="Emilee Green" userId="34085710-a6dc-4840-b198-dc4802d6eb72" providerId="ADAL" clId="{5C1D73EF-467B-4581-BF3A-D7E2761BE080}" dt="2021-03-05T20:59:15.802" v="25" actId="478"/>
          <ac:grpSpMkLst>
            <pc:docMk/>
            <pc:sldMk cId="2386157821" sldId="257"/>
            <ac:grpSpMk id="11" creationId="{F4C18D14-6905-4496-8621-F73D976DCBA4}"/>
          </ac:grpSpMkLst>
        </pc:grpChg>
        <pc:grpChg chg="add mod">
          <ac:chgData name="Emilee Green" userId="34085710-a6dc-4840-b198-dc4802d6eb72" providerId="ADAL" clId="{5C1D73EF-467B-4581-BF3A-D7E2761BE080}" dt="2021-03-05T20:59:27.283" v="30"/>
          <ac:grpSpMkLst>
            <pc:docMk/>
            <pc:sldMk cId="2386157821" sldId="257"/>
            <ac:grpSpMk id="19" creationId="{29D5FBAB-8426-47B8-B6C9-4C9DD130FAF3}"/>
          </ac:grpSpMkLst>
        </pc:grpChg>
        <pc:picChg chg="add del mod">
          <ac:chgData name="Emilee Green" userId="34085710-a6dc-4840-b198-dc4802d6eb72" providerId="ADAL" clId="{5C1D73EF-467B-4581-BF3A-D7E2761BE080}" dt="2021-03-05T20:59:15.802" v="25" actId="478"/>
          <ac:picMkLst>
            <pc:docMk/>
            <pc:sldMk cId="2386157821" sldId="257"/>
            <ac:picMk id="4" creationId="{5F180F5A-8681-4950-871A-E29F4A5E3C41}"/>
          </ac:picMkLst>
        </pc:picChg>
        <pc:picChg chg="add del mod">
          <ac:chgData name="Emilee Green" userId="34085710-a6dc-4840-b198-dc4802d6eb72" providerId="ADAL" clId="{5C1D73EF-467B-4581-BF3A-D7E2761BE080}" dt="2021-03-05T20:59:18.016" v="26" actId="478"/>
          <ac:picMkLst>
            <pc:docMk/>
            <pc:sldMk cId="2386157821" sldId="257"/>
            <ac:picMk id="5" creationId="{A63A0F45-D90D-4E68-85B1-EC173B1918C1}"/>
          </ac:picMkLst>
        </pc:picChg>
        <pc:picChg chg="add del mod">
          <ac:chgData name="Emilee Green" userId="34085710-a6dc-4840-b198-dc4802d6eb72" providerId="ADAL" clId="{5C1D73EF-467B-4581-BF3A-D7E2761BE080}" dt="2021-03-05T20:59:24.964" v="29" actId="478"/>
          <ac:picMkLst>
            <pc:docMk/>
            <pc:sldMk cId="2386157821" sldId="257"/>
            <ac:picMk id="6" creationId="{D1741784-C8EE-4ABD-935F-D617DED65B02}"/>
          </ac:picMkLst>
        </pc:picChg>
        <pc:picChg chg="add del mod">
          <ac:chgData name="Emilee Green" userId="34085710-a6dc-4840-b198-dc4802d6eb72" providerId="ADAL" clId="{5C1D73EF-467B-4581-BF3A-D7E2761BE080}" dt="2021-03-05T20:59:18.016" v="26" actId="478"/>
          <ac:picMkLst>
            <pc:docMk/>
            <pc:sldMk cId="2386157821" sldId="257"/>
            <ac:picMk id="10" creationId="{1B9C5EE6-6069-44E2-8832-6CFD08AF5CC5}"/>
          </ac:picMkLst>
        </pc:picChg>
        <pc:picChg chg="add del mod">
          <ac:chgData name="Emilee Green" userId="34085710-a6dc-4840-b198-dc4802d6eb72" providerId="ADAL" clId="{5C1D73EF-467B-4581-BF3A-D7E2761BE080}" dt="2021-03-05T20:59:15.802" v="25" actId="478"/>
          <ac:picMkLst>
            <pc:docMk/>
            <pc:sldMk cId="2386157821" sldId="257"/>
            <ac:picMk id="14" creationId="{F1DE0589-BAF6-48B2-A48F-D4B6693320DE}"/>
          </ac:picMkLst>
        </pc:picChg>
        <pc:picChg chg="add mod">
          <ac:chgData name="Emilee Green" userId="34085710-a6dc-4840-b198-dc4802d6eb72" providerId="ADAL" clId="{5C1D73EF-467B-4581-BF3A-D7E2761BE080}" dt="2021-03-05T20:59:27.283" v="30"/>
          <ac:picMkLst>
            <pc:docMk/>
            <pc:sldMk cId="2386157821" sldId="257"/>
            <ac:picMk id="16" creationId="{64E718DC-E404-4A19-AC6D-BFDA57607661}"/>
          </ac:picMkLst>
        </pc:picChg>
        <pc:picChg chg="add mod">
          <ac:chgData name="Emilee Green" userId="34085710-a6dc-4840-b198-dc4802d6eb72" providerId="ADAL" clId="{5C1D73EF-467B-4581-BF3A-D7E2761BE080}" dt="2021-03-05T20:59:27.283" v="30"/>
          <ac:picMkLst>
            <pc:docMk/>
            <pc:sldMk cId="2386157821" sldId="257"/>
            <ac:picMk id="17" creationId="{29C420F5-8106-407A-91CF-7AAD59E8EF43}"/>
          </ac:picMkLst>
        </pc:picChg>
        <pc:picChg chg="add mod">
          <ac:chgData name="Emilee Green" userId="34085710-a6dc-4840-b198-dc4802d6eb72" providerId="ADAL" clId="{5C1D73EF-467B-4581-BF3A-D7E2761BE080}" dt="2021-03-05T20:59:27.283" v="30"/>
          <ac:picMkLst>
            <pc:docMk/>
            <pc:sldMk cId="2386157821" sldId="257"/>
            <ac:picMk id="18" creationId="{13ED9F03-137E-4ED7-8C4E-5EA3CD38BA35}"/>
          </ac:picMkLst>
        </pc:picChg>
        <pc:picChg chg="add mod">
          <ac:chgData name="Emilee Green" userId="34085710-a6dc-4840-b198-dc4802d6eb72" providerId="ADAL" clId="{5C1D73EF-467B-4581-BF3A-D7E2761BE080}" dt="2021-03-05T20:59:27.283" v="30"/>
          <ac:picMkLst>
            <pc:docMk/>
            <pc:sldMk cId="2386157821" sldId="257"/>
            <ac:picMk id="22" creationId="{2CD7C282-A727-44C6-8E5C-043E5D529234}"/>
          </ac:picMkLst>
        </pc:picChg>
        <pc:picChg chg="add mod ord">
          <ac:chgData name="Emilee Green" userId="34085710-a6dc-4840-b198-dc4802d6eb72" providerId="ADAL" clId="{5C1D73EF-467B-4581-BF3A-D7E2761BE080}" dt="2021-03-05T20:59:43.432" v="38" actId="171"/>
          <ac:picMkLst>
            <pc:docMk/>
            <pc:sldMk cId="2386157821" sldId="257"/>
            <ac:picMk id="26" creationId="{699E5065-10D4-425A-9C4A-6458F84ED8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C79B2AD-C3EB-4A87-8335-57ED631E9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2404" r="30070" b="3047"/>
          <a:stretch/>
        </p:blipFill>
        <p:spPr>
          <a:xfrm>
            <a:off x="-24908" y="-21266"/>
            <a:ext cx="9179541" cy="6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0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6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34E0-14F9-48DB-B88E-D68B28A804B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3CC5-6707-446D-90F6-F3678F2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4E718DC-E404-4A19-AC6D-BFDA576076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2975" r="4163" b="5914"/>
          <a:stretch/>
        </p:blipFill>
        <p:spPr>
          <a:xfrm>
            <a:off x="3016623" y="2305600"/>
            <a:ext cx="2743200" cy="19202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9E5065-10D4-425A-9C4A-6458F84ED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4" b="369"/>
          <a:stretch/>
        </p:blipFill>
        <p:spPr>
          <a:xfrm>
            <a:off x="3016623" y="4410075"/>
            <a:ext cx="2743200" cy="228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1BC439E-EBB8-439D-ACC9-E5A120245C90}"/>
              </a:ext>
            </a:extLst>
          </p:cNvPr>
          <p:cNvSpPr txBox="1"/>
          <p:nvPr/>
        </p:nvSpPr>
        <p:spPr>
          <a:xfrm>
            <a:off x="6014127" y="4429690"/>
            <a:ext cx="2880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ONLINE LEARNING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 courses, live and recorded webinars, pre-recorded presentations plus video and podcast interviews.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F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 members receive discounted rates for courses and webinars plus access to exclusive free members-only content.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FFF"/>
              </a:buClr>
              <a:buFont typeface="Open Sans" panose="020B0606030504020204" pitchFamily="34" charset="0"/>
              <a:buChar char="»"/>
              <a:defRPr/>
            </a:pP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Don’t miss the 2021 Fundamentals of Lasers and Energy-Based Devices in Healthcare 10-part series.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C420F5-8106-407A-91CF-7AAD59E8E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918"/>
          <a:stretch/>
        </p:blipFill>
        <p:spPr>
          <a:xfrm>
            <a:off x="3016623" y="201125"/>
            <a:ext cx="2743200" cy="192024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13ED9F03-137E-4ED7-8C4E-5EA3CD38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0141" r="13787" b="2737"/>
          <a:stretch/>
        </p:blipFill>
        <p:spPr bwMode="auto">
          <a:xfrm>
            <a:off x="-43242" y="-42528"/>
            <a:ext cx="3049282" cy="69430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63500" dir="21540000" algn="ctr" rotWithShape="0">
              <a:srgbClr val="000000">
                <a:alpha val="7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9D5FBAB-8426-47B8-B6C9-4C9DD130FAF3}"/>
              </a:ext>
            </a:extLst>
          </p:cNvPr>
          <p:cNvGrpSpPr/>
          <p:nvPr/>
        </p:nvGrpSpPr>
        <p:grpSpPr>
          <a:xfrm>
            <a:off x="-63350" y="5282099"/>
            <a:ext cx="2772391" cy="908557"/>
            <a:chOff x="4116710" y="673595"/>
            <a:chExt cx="2933079" cy="961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823B50-CA7B-4706-AF04-53C64F0F75B0}"/>
                </a:ext>
              </a:extLst>
            </p:cNvPr>
            <p:cNvSpPr/>
            <p:nvPr/>
          </p:nvSpPr>
          <p:spPr>
            <a:xfrm>
              <a:off x="4116710" y="673595"/>
              <a:ext cx="2933079" cy="961217"/>
            </a:xfrm>
            <a:prstGeom prst="rect">
              <a:avLst/>
            </a:prstGeom>
            <a:solidFill>
              <a:srgbClr val="B3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8D1D64-6323-4C61-8641-C5A22F60F9F0}"/>
                </a:ext>
              </a:extLst>
            </p:cNvPr>
            <p:cNvSpPr txBox="1"/>
            <p:nvPr/>
          </p:nvSpPr>
          <p:spPr>
            <a:xfrm>
              <a:off x="4277131" y="736021"/>
              <a:ext cx="2577589" cy="87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JOIN TODAY!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aslms.org</a:t>
              </a:r>
            </a:p>
          </p:txBody>
        </p:sp>
      </p:grp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CD7C282-A727-44C6-8E5C-043E5D529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2" y="340945"/>
            <a:ext cx="2354181" cy="11237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84025D-9A75-41DE-A746-30148FB65103}"/>
              </a:ext>
            </a:extLst>
          </p:cNvPr>
          <p:cNvSpPr txBox="1"/>
          <p:nvPr/>
        </p:nvSpPr>
        <p:spPr>
          <a:xfrm>
            <a:off x="447275" y="1613141"/>
            <a:ext cx="235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world’s largest professional organization dedicated to promoting</a:t>
            </a:r>
          </a:p>
          <a:p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excellence in patient care through the safe and effective use of lasers </a:t>
            </a:r>
            <a:b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other energy-based technologies.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AD6337-2425-4962-9BC2-972F5446732A}"/>
              </a:ext>
            </a:extLst>
          </p:cNvPr>
          <p:cNvSpPr txBox="1"/>
          <p:nvPr/>
        </p:nvSpPr>
        <p:spPr>
          <a:xfrm>
            <a:off x="5989934" y="248753"/>
            <a:ext cx="27550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ANNUAL</a:t>
            </a:r>
            <a:r>
              <a:rPr lang="en-US" sz="1200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CONFERENCE</a:t>
            </a:r>
          </a:p>
          <a:p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largest conference on laser and related technologies for medicine held in the United States. 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go-to meeting for cutting-edge research and the multidisciplinary exchange of ideas.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Members receive discounted registration fees.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F36115-6870-4D8A-B340-9FC083EF329D}"/>
              </a:ext>
            </a:extLst>
          </p:cNvPr>
          <p:cNvSpPr txBox="1"/>
          <p:nvPr/>
        </p:nvSpPr>
        <p:spPr>
          <a:xfrm>
            <a:off x="6037561" y="2465493"/>
            <a:ext cx="28570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LSM JOURNAL</a:t>
            </a:r>
          </a:p>
          <a:p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Members receive: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 online subscription to the Society’s scientific and clinical journal, </a:t>
            </a:r>
            <a:r>
              <a:rPr lang="en-US" sz="12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Lasers in Surgery and Medicine </a:t>
            </a: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(LSM).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2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 to the LSM Journal Club held each month.</a:t>
            </a:r>
          </a:p>
        </p:txBody>
      </p:sp>
    </p:spTree>
    <p:extLst>
      <p:ext uri="{BB962C8B-B14F-4D97-AF65-F5344CB8AC3E}">
        <p14:creationId xmlns:p14="http://schemas.microsoft.com/office/powerpoint/2010/main" val="238615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49F308-2B9D-48BA-A389-1DF50D69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1" y="157731"/>
            <a:ext cx="7213179" cy="1397554"/>
          </a:xfrm>
          <a:prstGeom prst="rect">
            <a:avLst/>
          </a:prstGeom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6C997284-EC22-45CE-878A-0D0BBB3F0A35}"/>
              </a:ext>
            </a:extLst>
          </p:cNvPr>
          <p:cNvSpPr/>
          <p:nvPr/>
        </p:nvSpPr>
        <p:spPr>
          <a:xfrm>
            <a:off x="-47810" y="1658847"/>
            <a:ext cx="3960592" cy="1474459"/>
          </a:xfrm>
          <a:custGeom>
            <a:avLst/>
            <a:gdLst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748871 w 1748871"/>
              <a:gd name="connsiteY2" fmla="*/ 519953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51647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81530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5243"/>
              <a:gd name="connsiteX1" fmla="*/ 1748871 w 1748871"/>
              <a:gd name="connsiteY1" fmla="*/ 0 h 515243"/>
              <a:gd name="connsiteX2" fmla="*/ 1581530 w 1748871"/>
              <a:gd name="connsiteY2" fmla="*/ 513976 h 515243"/>
              <a:gd name="connsiteX3" fmla="*/ 0 w 1748871"/>
              <a:gd name="connsiteY3" fmla="*/ 515243 h 515243"/>
              <a:gd name="connsiteX4" fmla="*/ 0 w 1748871"/>
              <a:gd name="connsiteY4" fmla="*/ 0 h 51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871" h="515243">
                <a:moveTo>
                  <a:pt x="0" y="0"/>
                </a:moveTo>
                <a:lnTo>
                  <a:pt x="1748871" y="0"/>
                </a:lnTo>
                <a:lnTo>
                  <a:pt x="1581530" y="513976"/>
                </a:lnTo>
                <a:lnTo>
                  <a:pt x="0" y="515243"/>
                </a:lnTo>
                <a:lnTo>
                  <a:pt x="0" y="0"/>
                </a:lnTo>
                <a:close/>
              </a:path>
            </a:pathLst>
          </a:custGeom>
          <a:solidFill>
            <a:srgbClr val="63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0C64BD2-5607-498B-A6F8-52F2F0614E80}"/>
              </a:ext>
            </a:extLst>
          </p:cNvPr>
          <p:cNvSpPr/>
          <p:nvPr/>
        </p:nvSpPr>
        <p:spPr>
          <a:xfrm>
            <a:off x="-47810" y="3365674"/>
            <a:ext cx="3960592" cy="1474459"/>
          </a:xfrm>
          <a:custGeom>
            <a:avLst/>
            <a:gdLst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748871 w 1748871"/>
              <a:gd name="connsiteY2" fmla="*/ 519953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51647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81530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5243"/>
              <a:gd name="connsiteX1" fmla="*/ 1748871 w 1748871"/>
              <a:gd name="connsiteY1" fmla="*/ 0 h 515243"/>
              <a:gd name="connsiteX2" fmla="*/ 1581530 w 1748871"/>
              <a:gd name="connsiteY2" fmla="*/ 513976 h 515243"/>
              <a:gd name="connsiteX3" fmla="*/ 0 w 1748871"/>
              <a:gd name="connsiteY3" fmla="*/ 515243 h 515243"/>
              <a:gd name="connsiteX4" fmla="*/ 0 w 1748871"/>
              <a:gd name="connsiteY4" fmla="*/ 0 h 51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871" h="515243">
                <a:moveTo>
                  <a:pt x="0" y="0"/>
                </a:moveTo>
                <a:lnTo>
                  <a:pt x="1748871" y="0"/>
                </a:lnTo>
                <a:lnTo>
                  <a:pt x="1581530" y="513976"/>
                </a:lnTo>
                <a:lnTo>
                  <a:pt x="0" y="515243"/>
                </a:lnTo>
                <a:lnTo>
                  <a:pt x="0" y="0"/>
                </a:lnTo>
                <a:close/>
              </a:path>
            </a:pathLst>
          </a:custGeom>
          <a:solidFill>
            <a:srgbClr val="67C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C5F883A-2CD4-4064-BBBB-FF282A08AE7A}"/>
              </a:ext>
            </a:extLst>
          </p:cNvPr>
          <p:cNvSpPr/>
          <p:nvPr/>
        </p:nvSpPr>
        <p:spPr>
          <a:xfrm>
            <a:off x="-47810" y="5061207"/>
            <a:ext cx="3960592" cy="1474459"/>
          </a:xfrm>
          <a:custGeom>
            <a:avLst/>
            <a:gdLst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748871 w 1748871"/>
              <a:gd name="connsiteY2" fmla="*/ 519953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51647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81530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5243"/>
              <a:gd name="connsiteX1" fmla="*/ 1748871 w 1748871"/>
              <a:gd name="connsiteY1" fmla="*/ 0 h 515243"/>
              <a:gd name="connsiteX2" fmla="*/ 1581530 w 1748871"/>
              <a:gd name="connsiteY2" fmla="*/ 513976 h 515243"/>
              <a:gd name="connsiteX3" fmla="*/ 0 w 1748871"/>
              <a:gd name="connsiteY3" fmla="*/ 515243 h 515243"/>
              <a:gd name="connsiteX4" fmla="*/ 0 w 1748871"/>
              <a:gd name="connsiteY4" fmla="*/ 0 h 51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871" h="515243">
                <a:moveTo>
                  <a:pt x="0" y="0"/>
                </a:moveTo>
                <a:lnTo>
                  <a:pt x="1748871" y="0"/>
                </a:lnTo>
                <a:lnTo>
                  <a:pt x="1581530" y="513976"/>
                </a:lnTo>
                <a:lnTo>
                  <a:pt x="0" y="515243"/>
                </a:lnTo>
                <a:lnTo>
                  <a:pt x="0" y="0"/>
                </a:lnTo>
                <a:close/>
              </a:path>
            </a:pathLst>
          </a:custGeom>
          <a:solidFill>
            <a:srgbClr val="007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A58AA41-362E-450F-925F-01CDCDAD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8" y="3478120"/>
            <a:ext cx="1291883" cy="1291883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1E7058F9-C680-4D43-854B-490980779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8" y="5171200"/>
            <a:ext cx="1291883" cy="129188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3BC8208-5BF4-45C6-AD54-3A3099FC1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8" y="1776191"/>
            <a:ext cx="1291883" cy="1291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147AF-5D20-4EA8-B0FA-E80C9E5F8D69}"/>
              </a:ext>
            </a:extLst>
          </p:cNvPr>
          <p:cNvSpPr txBox="1"/>
          <p:nvPr/>
        </p:nvSpPr>
        <p:spPr>
          <a:xfrm>
            <a:off x="211925" y="1953736"/>
            <a:ext cx="2846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LEARN </a:t>
            </a:r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the world’s leading experts who will share their latest advances for patient care.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388E1-8624-4C8E-A37E-71647F1AACE8}"/>
              </a:ext>
            </a:extLst>
          </p:cNvPr>
          <p:cNvSpPr txBox="1"/>
          <p:nvPr/>
        </p:nvSpPr>
        <p:spPr>
          <a:xfrm>
            <a:off x="211924" y="3670230"/>
            <a:ext cx="296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Extrabold" panose="020B0906030804020204" pitchFamily="34" charset="0"/>
              </a:rPr>
              <a:t>EXPERIENCE </a:t>
            </a:r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new virtual program featuring the best of the Annual Conference, with new formats and features.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B96C7A-189C-4F15-9FB3-BD9E0E66EB42}"/>
              </a:ext>
            </a:extLst>
          </p:cNvPr>
          <p:cNvSpPr txBox="1"/>
          <p:nvPr/>
        </p:nvSpPr>
        <p:spPr>
          <a:xfrm>
            <a:off x="211924" y="5345917"/>
            <a:ext cx="296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Extrabold" panose="020B0906030804020204" pitchFamily="34" charset="0"/>
              </a:rPr>
              <a:t>EXPLORE </a:t>
            </a:r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virtual Innovations Center to see new technologies and applications that enhance patient care.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48210A-1E52-4DDE-8534-39DE3010A272}"/>
              </a:ext>
            </a:extLst>
          </p:cNvPr>
          <p:cNvSpPr/>
          <p:nvPr/>
        </p:nvSpPr>
        <p:spPr>
          <a:xfrm>
            <a:off x="4608374" y="5100012"/>
            <a:ext cx="4283242" cy="1397554"/>
          </a:xfrm>
          <a:prstGeom prst="rect">
            <a:avLst/>
          </a:prstGeom>
          <a:solidFill>
            <a:srgbClr val="63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5ACD5E-0D67-44AD-A437-DF8F84D6A358}"/>
              </a:ext>
            </a:extLst>
          </p:cNvPr>
          <p:cNvSpPr/>
          <p:nvPr/>
        </p:nvSpPr>
        <p:spPr>
          <a:xfrm>
            <a:off x="4608374" y="5947676"/>
            <a:ext cx="4283242" cy="587989"/>
          </a:xfrm>
          <a:prstGeom prst="rect">
            <a:avLst/>
          </a:prstGeom>
          <a:solidFill>
            <a:srgbClr val="007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399219-69CD-435F-8BF6-C3E7746D7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80" y="6084581"/>
            <a:ext cx="1975394" cy="284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82BE7C-9786-40C3-B9CD-916DEC9748C1}"/>
              </a:ext>
            </a:extLst>
          </p:cNvPr>
          <p:cNvSpPr txBox="1"/>
          <p:nvPr/>
        </p:nvSpPr>
        <p:spPr>
          <a:xfrm>
            <a:off x="4739604" y="5148280"/>
            <a:ext cx="4057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REGISTER TODAY!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MORE AT ASLMS.ORG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E4A96-CC43-4433-BAE8-5DCF2485F737}"/>
              </a:ext>
            </a:extLst>
          </p:cNvPr>
          <p:cNvSpPr txBox="1"/>
          <p:nvPr/>
        </p:nvSpPr>
        <p:spPr>
          <a:xfrm>
            <a:off x="4677956" y="5979079"/>
            <a:ext cx="2190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CONNECTED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978AB4-496B-4313-BFA0-80A38B64EA3F}"/>
              </a:ext>
            </a:extLst>
          </p:cNvPr>
          <p:cNvSpPr txBox="1"/>
          <p:nvPr/>
        </p:nvSpPr>
        <p:spPr>
          <a:xfrm>
            <a:off x="4679739" y="6221837"/>
            <a:ext cx="212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#ASLMS2021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1E72C98-864A-4529-A9E7-6DE248AD1EC0}"/>
              </a:ext>
            </a:extLst>
          </p:cNvPr>
          <p:cNvSpPr/>
          <p:nvPr/>
        </p:nvSpPr>
        <p:spPr>
          <a:xfrm>
            <a:off x="4724731" y="1636292"/>
            <a:ext cx="4419269" cy="3111156"/>
          </a:xfrm>
          <a:custGeom>
            <a:avLst/>
            <a:gdLst>
              <a:gd name="connsiteX0" fmla="*/ 577525 w 4369981"/>
              <a:gd name="connsiteY0" fmla="*/ 0 h 3465081"/>
              <a:gd name="connsiteX1" fmla="*/ 4369981 w 4369981"/>
              <a:gd name="connsiteY1" fmla="*/ 0 h 3465081"/>
              <a:gd name="connsiteX2" fmla="*/ 4369981 w 4369981"/>
              <a:gd name="connsiteY2" fmla="*/ 3465081 h 3465081"/>
              <a:gd name="connsiteX3" fmla="*/ 577525 w 4369981"/>
              <a:gd name="connsiteY3" fmla="*/ 3465081 h 3465081"/>
              <a:gd name="connsiteX4" fmla="*/ 0 w 4369981"/>
              <a:gd name="connsiteY4" fmla="*/ 2887556 h 3465081"/>
              <a:gd name="connsiteX5" fmla="*/ 0 w 4369981"/>
              <a:gd name="connsiteY5" fmla="*/ 577525 h 3465081"/>
              <a:gd name="connsiteX6" fmla="*/ 577525 w 4369981"/>
              <a:gd name="connsiteY6" fmla="*/ 0 h 346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9981" h="3465081">
                <a:moveTo>
                  <a:pt x="577525" y="0"/>
                </a:moveTo>
                <a:lnTo>
                  <a:pt x="4369981" y="0"/>
                </a:lnTo>
                <a:lnTo>
                  <a:pt x="4369981" y="3465081"/>
                </a:lnTo>
                <a:lnTo>
                  <a:pt x="577525" y="3465081"/>
                </a:lnTo>
                <a:cubicBezTo>
                  <a:pt x="258567" y="3465081"/>
                  <a:pt x="0" y="3206514"/>
                  <a:pt x="0" y="2887556"/>
                </a:cubicBezTo>
                <a:lnTo>
                  <a:pt x="0" y="577525"/>
                </a:lnTo>
                <a:cubicBezTo>
                  <a:pt x="0" y="258567"/>
                  <a:pt x="258567" y="0"/>
                  <a:pt x="5775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1E4158-EA8D-436A-91EF-2A9362F49654}"/>
              </a:ext>
            </a:extLst>
          </p:cNvPr>
          <p:cNvSpPr txBox="1"/>
          <p:nvPr/>
        </p:nvSpPr>
        <p:spPr>
          <a:xfrm>
            <a:off x="4968806" y="2036083"/>
            <a:ext cx="38284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Join innovative clinicians and scientists from around the world at the premier international meeting in the field of medical lasers and energy-based technologies.</a:t>
            </a:r>
          </a:p>
          <a:p>
            <a:endParaRPr lang="en-US" sz="2100" b="0" i="0" u="none" strike="noStrike" baseline="30000" dirty="0">
              <a:solidFill>
                <a:srgbClr val="4C4C4E"/>
              </a:solidFill>
              <a:latin typeface="Open Sans Light" panose="020B0306030504020204" pitchFamily="34" charset="0"/>
            </a:endParaRPr>
          </a:p>
          <a:p>
            <a:r>
              <a:rPr lang="en-US" sz="21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One registration fee provides </a:t>
            </a:r>
          </a:p>
          <a:p>
            <a:r>
              <a:rPr lang="en-US" sz="21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access to all live plus on-demand </a:t>
            </a:r>
          </a:p>
          <a:p>
            <a:r>
              <a:rPr lang="en-US" sz="21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sessions. Registration provides </a:t>
            </a:r>
          </a:p>
          <a:p>
            <a:r>
              <a:rPr lang="en-US" sz="21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access to the conference </a:t>
            </a:r>
          </a:p>
          <a:p>
            <a:r>
              <a:rPr lang="en-US" sz="21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on-demand content until </a:t>
            </a:r>
          </a:p>
          <a:p>
            <a:r>
              <a:rPr lang="en-US" sz="21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July 15, 2021.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683B84C-C6BE-418C-A4C1-2A1E36333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04" y="3095064"/>
            <a:ext cx="1267619" cy="12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1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2" ma:contentTypeDescription="Create a new document." ma:contentTypeScope="" ma:versionID="8accedb9d6dfcad89dd15a3a845b71f7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a2e00065b80353a58664bcbc1f4e4967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68E87-F5FE-4BAF-9AAD-FAF3F8AA3E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0278A-9AB5-4FAA-AAA9-807FF04630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410577-D656-4299-8AE9-AA535E8A0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267</Words>
  <Application>Microsoft Office PowerPoint</Application>
  <PresentationFormat>On-screen Show (4:3)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Emilee Green</dc:creator>
  <cp:lastModifiedBy>Emilee Green</cp:lastModifiedBy>
  <cp:revision>4</cp:revision>
  <dcterms:created xsi:type="dcterms:W3CDTF">2021-03-05T20:38:51Z</dcterms:created>
  <dcterms:modified xsi:type="dcterms:W3CDTF">2021-03-10T14:51:56Z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</Properties>
</file>