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68"/>
    <a:srgbClr val="63C7B7"/>
    <a:srgbClr val="1D3040"/>
    <a:srgbClr val="67C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7ACDD-70C5-4BF3-A41C-DFE20947006F}" v="15" dt="2021-03-05T20:58:44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8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e Green" userId="34085710-a6dc-4840-b198-dc4802d6eb72" providerId="ADAL" clId="{D0B7ACDD-70C5-4BF3-A41C-DFE20947006F}"/>
    <pc:docChg chg="undo custSel addSld modSld">
      <pc:chgData name="Emilee Green" userId="34085710-a6dc-4840-b198-dc4802d6eb72" providerId="ADAL" clId="{D0B7ACDD-70C5-4BF3-A41C-DFE20947006F}" dt="2021-03-05T20:58:44.900" v="167" actId="14100"/>
      <pc:docMkLst>
        <pc:docMk/>
      </pc:docMkLst>
      <pc:sldChg chg="addSp delSp modSp mod">
        <pc:chgData name="Emilee Green" userId="34085710-a6dc-4840-b198-dc4802d6eb72" providerId="ADAL" clId="{D0B7ACDD-70C5-4BF3-A41C-DFE20947006F}" dt="2021-03-05T20:38:38.281" v="136" actId="1076"/>
        <pc:sldMkLst>
          <pc:docMk/>
          <pc:sldMk cId="398850172" sldId="256"/>
        </pc:sldMkLst>
        <pc:spChg chg="del">
          <ac:chgData name="Emilee Green" userId="34085710-a6dc-4840-b198-dc4802d6eb72" providerId="ADAL" clId="{D0B7ACDD-70C5-4BF3-A41C-DFE20947006F}" dt="2021-03-05T20:34:09.448" v="116" actId="478"/>
          <ac:spMkLst>
            <pc:docMk/>
            <pc:sldMk cId="398850172" sldId="256"/>
            <ac:spMk id="29" creationId="{D38B2F8D-A966-4C65-A0C8-61DC7A6E9E9B}"/>
          </ac:spMkLst>
        </pc:spChg>
        <pc:spChg chg="add mod">
          <ac:chgData name="Emilee Green" userId="34085710-a6dc-4840-b198-dc4802d6eb72" providerId="ADAL" clId="{D0B7ACDD-70C5-4BF3-A41C-DFE20947006F}" dt="2021-03-05T20:32:02.258" v="56" actId="1076"/>
          <ac:spMkLst>
            <pc:docMk/>
            <pc:sldMk cId="398850172" sldId="256"/>
            <ac:spMk id="37" creationId="{CE9E1878-9484-47A5-9DDD-1D89A5F942D7}"/>
          </ac:spMkLst>
        </pc:spChg>
        <pc:spChg chg="add mod">
          <ac:chgData name="Emilee Green" userId="34085710-a6dc-4840-b198-dc4802d6eb72" providerId="ADAL" clId="{D0B7ACDD-70C5-4BF3-A41C-DFE20947006F}" dt="2021-03-05T20:34:04.199" v="115" actId="12788"/>
          <ac:spMkLst>
            <pc:docMk/>
            <pc:sldMk cId="398850172" sldId="256"/>
            <ac:spMk id="38" creationId="{6E28EE15-B90B-4D67-93B7-6A8224DBBD21}"/>
          </ac:spMkLst>
        </pc:spChg>
        <pc:spChg chg="add mod">
          <ac:chgData name="Emilee Green" userId="34085710-a6dc-4840-b198-dc4802d6eb72" providerId="ADAL" clId="{D0B7ACDD-70C5-4BF3-A41C-DFE20947006F}" dt="2021-03-05T20:34:04.199" v="115" actId="12788"/>
          <ac:spMkLst>
            <pc:docMk/>
            <pc:sldMk cId="398850172" sldId="256"/>
            <ac:spMk id="39" creationId="{59B1A231-F2FD-40F2-843A-CE2B29868F59}"/>
          </ac:spMkLst>
        </pc:spChg>
        <pc:spChg chg="add del mod">
          <ac:chgData name="Emilee Green" userId="34085710-a6dc-4840-b198-dc4802d6eb72" providerId="ADAL" clId="{D0B7ACDD-70C5-4BF3-A41C-DFE20947006F}" dt="2021-03-05T20:34:37.124" v="124"/>
          <ac:spMkLst>
            <pc:docMk/>
            <pc:sldMk cId="398850172" sldId="256"/>
            <ac:spMk id="40" creationId="{9301DFAC-EE92-4E44-A963-AAED46E55A29}"/>
          </ac:spMkLst>
        </pc:spChg>
        <pc:spChg chg="add del mod">
          <ac:chgData name="Emilee Green" userId="34085710-a6dc-4840-b198-dc4802d6eb72" providerId="ADAL" clId="{D0B7ACDD-70C5-4BF3-A41C-DFE20947006F}" dt="2021-03-05T20:34:37.124" v="124"/>
          <ac:spMkLst>
            <pc:docMk/>
            <pc:sldMk cId="398850172" sldId="256"/>
            <ac:spMk id="41" creationId="{AABBBCCD-F2F7-4E48-9F2B-456C0BE9FEA0}"/>
          </ac:spMkLst>
        </pc:spChg>
        <pc:spChg chg="mod ord">
          <ac:chgData name="Emilee Green" userId="34085710-a6dc-4840-b198-dc4802d6eb72" providerId="ADAL" clId="{D0B7ACDD-70C5-4BF3-A41C-DFE20947006F}" dt="2021-03-05T20:34:46.148" v="134" actId="171"/>
          <ac:spMkLst>
            <pc:docMk/>
            <pc:sldMk cId="398850172" sldId="256"/>
            <ac:spMk id="42" creationId="{B46BE004-1A87-4C63-9096-B5BF1E626F33}"/>
          </ac:spMkLst>
        </pc:spChg>
        <pc:picChg chg="mod">
          <ac:chgData name="Emilee Green" userId="34085710-a6dc-4840-b198-dc4802d6eb72" providerId="ADAL" clId="{D0B7ACDD-70C5-4BF3-A41C-DFE20947006F}" dt="2021-03-05T20:38:38.281" v="136" actId="1076"/>
          <ac:picMkLst>
            <pc:docMk/>
            <pc:sldMk cId="398850172" sldId="256"/>
            <ac:picMk id="32" creationId="{98B21540-D90D-4ECD-B23F-57A47D5EE70C}"/>
          </ac:picMkLst>
        </pc:picChg>
        <pc:picChg chg="add mod">
          <ac:chgData name="Emilee Green" userId="34085710-a6dc-4840-b198-dc4802d6eb72" providerId="ADAL" clId="{D0B7ACDD-70C5-4BF3-A41C-DFE20947006F}" dt="2021-03-05T20:34:04.199" v="115" actId="12788"/>
          <ac:picMkLst>
            <pc:docMk/>
            <pc:sldMk cId="398850172" sldId="256"/>
            <ac:picMk id="36" creationId="{144F1D71-5BB3-437D-80E5-0FCFA92E6C2A}"/>
          </ac:picMkLst>
        </pc:picChg>
      </pc:sldChg>
      <pc:sldChg chg="addSp delSp modSp new mod">
        <pc:chgData name="Emilee Green" userId="34085710-a6dc-4840-b198-dc4802d6eb72" providerId="ADAL" clId="{D0B7ACDD-70C5-4BF3-A41C-DFE20947006F}" dt="2021-03-05T20:58:44.900" v="167" actId="14100"/>
        <pc:sldMkLst>
          <pc:docMk/>
          <pc:sldMk cId="3434094830" sldId="257"/>
        </pc:sldMkLst>
        <pc:spChg chg="mod">
          <ac:chgData name="Emilee Green" userId="34085710-a6dc-4840-b198-dc4802d6eb72" providerId="ADAL" clId="{D0B7ACDD-70C5-4BF3-A41C-DFE20947006F}" dt="2021-03-05T20:55:10.878" v="138"/>
          <ac:spMkLst>
            <pc:docMk/>
            <pc:sldMk cId="3434094830" sldId="257"/>
            <ac:spMk id="8" creationId="{307B270E-1A5A-40B4-9A89-82C554FBA31D}"/>
          </ac:spMkLst>
        </pc:spChg>
        <pc:spChg chg="mod">
          <ac:chgData name="Emilee Green" userId="34085710-a6dc-4840-b198-dc4802d6eb72" providerId="ADAL" clId="{D0B7ACDD-70C5-4BF3-A41C-DFE20947006F}" dt="2021-03-05T20:55:10.878" v="138"/>
          <ac:spMkLst>
            <pc:docMk/>
            <pc:sldMk cId="3434094830" sldId="257"/>
            <ac:spMk id="9" creationId="{69C178EC-6B80-4BBA-B64F-1D92EDFD3ADC}"/>
          </ac:spMkLst>
        </pc:spChg>
        <pc:spChg chg="add del mod">
          <ac:chgData name="Emilee Green" userId="34085710-a6dc-4840-b198-dc4802d6eb72" providerId="ADAL" clId="{D0B7ACDD-70C5-4BF3-A41C-DFE20947006F}" dt="2021-03-05T20:55:16.955" v="139"/>
          <ac:spMkLst>
            <pc:docMk/>
            <pc:sldMk cId="3434094830" sldId="257"/>
            <ac:spMk id="11" creationId="{F4B63F48-E66A-4BA6-A7FC-5D9B0049D4C3}"/>
          </ac:spMkLst>
        </pc:spChg>
        <pc:spChg chg="add del mod">
          <ac:chgData name="Emilee Green" userId="34085710-a6dc-4840-b198-dc4802d6eb72" providerId="ADAL" clId="{D0B7ACDD-70C5-4BF3-A41C-DFE20947006F}" dt="2021-03-05T20:55:16.955" v="139"/>
          <ac:spMkLst>
            <pc:docMk/>
            <pc:sldMk cId="3434094830" sldId="257"/>
            <ac:spMk id="12" creationId="{31D640AB-471E-470D-825A-862582DB80D4}"/>
          </ac:spMkLst>
        </pc:spChg>
        <pc:spChg chg="add del mod">
          <ac:chgData name="Emilee Green" userId="34085710-a6dc-4840-b198-dc4802d6eb72" providerId="ADAL" clId="{D0B7ACDD-70C5-4BF3-A41C-DFE20947006F}" dt="2021-03-05T20:55:16.955" v="139"/>
          <ac:spMkLst>
            <pc:docMk/>
            <pc:sldMk cId="3434094830" sldId="257"/>
            <ac:spMk id="13" creationId="{72F93D6A-F84B-4D5D-B842-826A5F9B9CBB}"/>
          </ac:spMkLst>
        </pc:spChg>
        <pc:spChg chg="add del mod">
          <ac:chgData name="Emilee Green" userId="34085710-a6dc-4840-b198-dc4802d6eb72" providerId="ADAL" clId="{D0B7ACDD-70C5-4BF3-A41C-DFE20947006F}" dt="2021-03-05T20:55:16.955" v="139"/>
          <ac:spMkLst>
            <pc:docMk/>
            <pc:sldMk cId="3434094830" sldId="257"/>
            <ac:spMk id="14" creationId="{7DB85764-1F12-4AB5-94F3-12D3C8B137CE}"/>
          </ac:spMkLst>
        </pc:spChg>
        <pc:spChg chg="mod">
          <ac:chgData name="Emilee Green" userId="34085710-a6dc-4840-b198-dc4802d6eb72" providerId="ADAL" clId="{D0B7ACDD-70C5-4BF3-A41C-DFE20947006F}" dt="2021-03-05T20:55:23.097" v="140"/>
          <ac:spMkLst>
            <pc:docMk/>
            <pc:sldMk cId="3434094830" sldId="257"/>
            <ac:spMk id="20" creationId="{12509934-07D8-4721-A020-002FC8E96714}"/>
          </ac:spMkLst>
        </pc:spChg>
        <pc:spChg chg="mod">
          <ac:chgData name="Emilee Green" userId="34085710-a6dc-4840-b198-dc4802d6eb72" providerId="ADAL" clId="{D0B7ACDD-70C5-4BF3-A41C-DFE20947006F}" dt="2021-03-05T20:55:23.097" v="140"/>
          <ac:spMkLst>
            <pc:docMk/>
            <pc:sldMk cId="3434094830" sldId="257"/>
            <ac:spMk id="21" creationId="{B3CD70E4-1B32-4009-8165-98243156A13A}"/>
          </ac:spMkLst>
        </pc:spChg>
        <pc:spChg chg="add mod">
          <ac:chgData name="Emilee Green" userId="34085710-a6dc-4840-b198-dc4802d6eb72" providerId="ADAL" clId="{D0B7ACDD-70C5-4BF3-A41C-DFE20947006F}" dt="2021-03-05T20:55:23.097" v="140"/>
          <ac:spMkLst>
            <pc:docMk/>
            <pc:sldMk cId="3434094830" sldId="257"/>
            <ac:spMk id="23" creationId="{E0A1E392-DC6B-4D7F-8723-36BEA8912992}"/>
          </ac:spMkLst>
        </pc:spChg>
        <pc:spChg chg="add mod">
          <ac:chgData name="Emilee Green" userId="34085710-a6dc-4840-b198-dc4802d6eb72" providerId="ADAL" clId="{D0B7ACDD-70C5-4BF3-A41C-DFE20947006F}" dt="2021-03-05T20:55:23.097" v="140"/>
          <ac:spMkLst>
            <pc:docMk/>
            <pc:sldMk cId="3434094830" sldId="257"/>
            <ac:spMk id="24" creationId="{8DE16C6F-3F4E-4D24-93C6-51D2E2C19DF9}"/>
          </ac:spMkLst>
        </pc:spChg>
        <pc:spChg chg="add mod">
          <ac:chgData name="Emilee Green" userId="34085710-a6dc-4840-b198-dc4802d6eb72" providerId="ADAL" clId="{D0B7ACDD-70C5-4BF3-A41C-DFE20947006F}" dt="2021-03-05T20:55:23.097" v="140"/>
          <ac:spMkLst>
            <pc:docMk/>
            <pc:sldMk cId="3434094830" sldId="257"/>
            <ac:spMk id="25" creationId="{97FB2DDA-6763-4E5A-A6AF-A0521C9FEE49}"/>
          </ac:spMkLst>
        </pc:spChg>
        <pc:spChg chg="add mod">
          <ac:chgData name="Emilee Green" userId="34085710-a6dc-4840-b198-dc4802d6eb72" providerId="ADAL" clId="{D0B7ACDD-70C5-4BF3-A41C-DFE20947006F}" dt="2021-03-05T20:55:23.097" v="140"/>
          <ac:spMkLst>
            <pc:docMk/>
            <pc:sldMk cId="3434094830" sldId="257"/>
            <ac:spMk id="26" creationId="{A71BA525-D904-4BE1-AFF5-879C97CF5F4E}"/>
          </ac:spMkLst>
        </pc:spChg>
        <pc:spChg chg="add mod ord">
          <ac:chgData name="Emilee Green" userId="34085710-a6dc-4840-b198-dc4802d6eb72" providerId="ADAL" clId="{D0B7ACDD-70C5-4BF3-A41C-DFE20947006F}" dt="2021-03-05T20:58:02.539" v="155" actId="14100"/>
          <ac:spMkLst>
            <pc:docMk/>
            <pc:sldMk cId="3434094830" sldId="257"/>
            <ac:spMk id="27" creationId="{7503E248-18C1-4C2E-811D-6731B51BF7D3}"/>
          </ac:spMkLst>
        </pc:spChg>
        <pc:grpChg chg="add del mod">
          <ac:chgData name="Emilee Green" userId="34085710-a6dc-4840-b198-dc4802d6eb72" providerId="ADAL" clId="{D0B7ACDD-70C5-4BF3-A41C-DFE20947006F}" dt="2021-03-05T20:55:16.955" v="139"/>
          <ac:grpSpMkLst>
            <pc:docMk/>
            <pc:sldMk cId="3434094830" sldId="257"/>
            <ac:grpSpMk id="7" creationId="{0E49AAA7-0F9E-429A-B497-372FFC4072B7}"/>
          </ac:grpSpMkLst>
        </pc:grpChg>
        <pc:grpChg chg="add mod">
          <ac:chgData name="Emilee Green" userId="34085710-a6dc-4840-b198-dc4802d6eb72" providerId="ADAL" clId="{D0B7ACDD-70C5-4BF3-A41C-DFE20947006F}" dt="2021-03-05T20:55:23.097" v="140"/>
          <ac:grpSpMkLst>
            <pc:docMk/>
            <pc:sldMk cId="3434094830" sldId="257"/>
            <ac:grpSpMk id="19" creationId="{683B3658-5B2D-4CDF-8C90-ABABF404EA0E}"/>
          </ac:grpSpMkLst>
        </pc:grpChg>
        <pc:picChg chg="add del mod">
          <ac:chgData name="Emilee Green" userId="34085710-a6dc-4840-b198-dc4802d6eb72" providerId="ADAL" clId="{D0B7ACDD-70C5-4BF3-A41C-DFE20947006F}" dt="2021-03-05T20:55:16.955" v="139"/>
          <ac:picMkLst>
            <pc:docMk/>
            <pc:sldMk cId="3434094830" sldId="257"/>
            <ac:picMk id="4" creationId="{6F49D9DB-668F-41B3-9FBB-0CD88FE07CF1}"/>
          </ac:picMkLst>
        </pc:picChg>
        <pc:picChg chg="add del mod">
          <ac:chgData name="Emilee Green" userId="34085710-a6dc-4840-b198-dc4802d6eb72" providerId="ADAL" clId="{D0B7ACDD-70C5-4BF3-A41C-DFE20947006F}" dt="2021-03-05T20:55:16.955" v="139"/>
          <ac:picMkLst>
            <pc:docMk/>
            <pc:sldMk cId="3434094830" sldId="257"/>
            <ac:picMk id="5" creationId="{51C4ECC3-626B-4931-B906-0F8B5F36B81E}"/>
          </ac:picMkLst>
        </pc:picChg>
        <pc:picChg chg="add del mod">
          <ac:chgData name="Emilee Green" userId="34085710-a6dc-4840-b198-dc4802d6eb72" providerId="ADAL" clId="{D0B7ACDD-70C5-4BF3-A41C-DFE20947006F}" dt="2021-03-05T20:55:16.955" v="139"/>
          <ac:picMkLst>
            <pc:docMk/>
            <pc:sldMk cId="3434094830" sldId="257"/>
            <ac:picMk id="6" creationId="{26F3B8A5-BC86-4014-8749-E2F6DFE2A7CF}"/>
          </ac:picMkLst>
        </pc:picChg>
        <pc:picChg chg="add del mod">
          <ac:chgData name="Emilee Green" userId="34085710-a6dc-4840-b198-dc4802d6eb72" providerId="ADAL" clId="{D0B7ACDD-70C5-4BF3-A41C-DFE20947006F}" dt="2021-03-05T20:55:16.955" v="139"/>
          <ac:picMkLst>
            <pc:docMk/>
            <pc:sldMk cId="3434094830" sldId="257"/>
            <ac:picMk id="10" creationId="{E66CDE21-092A-4945-8FBE-A4F67B210311}"/>
          </ac:picMkLst>
        </pc:picChg>
        <pc:picChg chg="add mod">
          <ac:chgData name="Emilee Green" userId="34085710-a6dc-4840-b198-dc4802d6eb72" providerId="ADAL" clId="{D0B7ACDD-70C5-4BF3-A41C-DFE20947006F}" dt="2021-03-05T20:58:39.181" v="166" actId="1037"/>
          <ac:picMkLst>
            <pc:docMk/>
            <pc:sldMk cId="3434094830" sldId="257"/>
            <ac:picMk id="15" creationId="{87CCE32B-31F0-41C2-9C4D-EB5FCA664C95}"/>
          </ac:picMkLst>
        </pc:picChg>
        <pc:picChg chg="add mod">
          <ac:chgData name="Emilee Green" userId="34085710-a6dc-4840-b198-dc4802d6eb72" providerId="ADAL" clId="{D0B7ACDD-70C5-4BF3-A41C-DFE20947006F}" dt="2021-03-05T20:58:39.181" v="166" actId="1037"/>
          <ac:picMkLst>
            <pc:docMk/>
            <pc:sldMk cId="3434094830" sldId="257"/>
            <ac:picMk id="16" creationId="{FE38B447-8C76-474E-A075-83156E964F50}"/>
          </ac:picMkLst>
        </pc:picChg>
        <pc:picChg chg="add mod">
          <ac:chgData name="Emilee Green" userId="34085710-a6dc-4840-b198-dc4802d6eb72" providerId="ADAL" clId="{D0B7ACDD-70C5-4BF3-A41C-DFE20947006F}" dt="2021-03-05T20:58:39.181" v="166" actId="1037"/>
          <ac:picMkLst>
            <pc:docMk/>
            <pc:sldMk cId="3434094830" sldId="257"/>
            <ac:picMk id="17" creationId="{87BC485A-2FE0-40E8-9ECA-A5D79D74F656}"/>
          </ac:picMkLst>
        </pc:picChg>
        <pc:picChg chg="add mod">
          <ac:chgData name="Emilee Green" userId="34085710-a6dc-4840-b198-dc4802d6eb72" providerId="ADAL" clId="{D0B7ACDD-70C5-4BF3-A41C-DFE20947006F}" dt="2021-03-05T20:58:44.900" v="167" actId="14100"/>
          <ac:picMkLst>
            <pc:docMk/>
            <pc:sldMk cId="3434094830" sldId="257"/>
            <ac:picMk id="18" creationId="{B5168CCA-6CE9-49E7-BAC8-D1330640857E}"/>
          </ac:picMkLst>
        </pc:picChg>
        <pc:picChg chg="add mod">
          <ac:chgData name="Emilee Green" userId="34085710-a6dc-4840-b198-dc4802d6eb72" providerId="ADAL" clId="{D0B7ACDD-70C5-4BF3-A41C-DFE20947006F}" dt="2021-03-05T20:55:23.097" v="140"/>
          <ac:picMkLst>
            <pc:docMk/>
            <pc:sldMk cId="3434094830" sldId="257"/>
            <ac:picMk id="22" creationId="{90AE56C2-1394-4C08-98CA-8B41C6BE12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4F944-7DED-45EB-B3DE-E8C0B96084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08505-DF11-4524-A1FA-D44A7512A1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94CD-C09E-48AB-8780-BEB80917AD7A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2B332-480D-41D2-BB24-2F78A8430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6B582-C6E8-4115-BC65-A83FA06B21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39D4-5D4F-414F-8D82-F63B8F74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2BAD-6097-4189-AFE2-DD1FBB119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09B06-0676-423B-A93F-7C4E6AED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259-34D7-46A5-B8BF-D03977AF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A4924-35BF-43F0-A58A-C307BDC2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3E627-8C9A-4B4A-B79F-1B307634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C33D-7B8B-4D8B-9EF4-BF56A5A8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F758E-FA62-40AC-8E9F-1FF7C026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CD2D-6C03-40C1-ADC1-B1E4287A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2DC3B-D36F-439A-AA4D-77E80B32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98929-7047-4842-95CE-1089DD3E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0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65FEF-1725-4C8B-81C6-9047AE26B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29265-415C-49D5-846A-8456F74F1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1B20-FC5C-415B-A570-C16F4F5C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ACCD-A1D2-4C2D-8DD5-533C3532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9EAD-3957-48C2-9CCF-B5EBD8C5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DECA-31B8-4489-83C1-15E22B8ED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2D654-C623-4CE9-A080-DEAE2F0B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4C6CA-FDCB-40A2-A1D6-95654192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1B5D4-1537-44DB-8C92-59C3C1E9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949D-4AE8-462F-A5EA-C46CDCFA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0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7908-3ADD-43D1-A45D-D7021E9F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3D8C0-FCE3-49D2-B8A4-DB0581CF4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F51EA-104C-4BC2-B29D-2EB0106B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6F9-55B4-4DA3-B045-08235FED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3B24D-2918-4F39-AA1F-FBA3728F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CC33B-2673-4DA2-A170-ACBEE1BD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37AC-3F8F-41FC-AC41-D705AD28E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3E854-572D-4C7D-872D-CD634763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726FC-97CC-4CAA-BDBA-2974B76D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6FB16-F997-49B7-9874-933DD1A1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99DD0-E75E-41FB-86FA-400DF097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6EEA-EE07-468A-B15E-58B2AEE3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63CF2-A71E-4EAD-95DE-92C47E17C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D6642-71B0-4C12-9145-E6F3E1B1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3025D-A861-4934-AB22-9F67524D0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6F017-BBB1-47E1-81F9-A8E61E1E1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2A488-9F22-437A-A66D-0AA6204F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D561C-AA64-4CE7-912B-25AA524E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BF1F3-86AE-4787-86EF-F838768F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BB37-CF8C-4AA6-BE0B-853B0A79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869C28-47A8-443B-B8B0-B6E4A7554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75F9E-787E-462B-B137-0A486B17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DE484-E345-4720-8A75-AAE96622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3CF03-118F-4E6D-B0C0-FA2EF30D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B69D4-BE1A-4CD9-AE63-6BEF9BAE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D8A5C-E62B-4BB0-86CD-D6A16180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DBFF-399E-4642-97B6-9B54A148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15C09-A3E0-4F75-8576-61271CB6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17CA8-9548-4B2B-9FC4-89F6F4AE3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A51B4-0092-475F-8337-FE38A292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75ADE-F9C9-4981-B206-034B3AF3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29200-5E77-42E1-A609-9D97819F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2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3E3B-D148-48E7-BB5A-B38F574A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C56CA-E239-419C-97FA-04E0AE190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3B1F8-35DB-4613-A644-F3AB8658E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26B89-F570-4BF5-A2C6-47AE68CF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4C18-2394-46B5-B96B-00530903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B34FF-0F7E-4A7A-A226-039BB0C6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4F21D-9D1C-4EDC-9AD5-D8318680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E6E1C-BB79-470A-A92D-1B20A9C36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6F1AD-2CC3-4AB8-AAFF-370718C9C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A7420-BB09-460A-80F1-59545EBE1E1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D384E-0B4A-4CFB-A14A-59B2A50E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A324-86AD-4E28-B5BB-76B1C9D64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2132-4292-40DC-8074-79F52F6394A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63A5694-211F-4C10-BC49-85C56E80B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t="1551" r="10628" b="2194"/>
          <a:stretch/>
        </p:blipFill>
        <p:spPr>
          <a:xfrm>
            <a:off x="-54591" y="-61774"/>
            <a:ext cx="12301182" cy="69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AB48-C26C-4F28-B36B-90AB924D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F477-1951-4873-B10B-50D96F1B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03E248-18C1-4C2E-811D-6731B51BF7D3}"/>
              </a:ext>
            </a:extLst>
          </p:cNvPr>
          <p:cNvSpPr/>
          <p:nvPr/>
        </p:nvSpPr>
        <p:spPr>
          <a:xfrm>
            <a:off x="571488" y="-42528"/>
            <a:ext cx="11736817" cy="694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CCE32B-31F0-41C2-9C4D-EB5FCA664C9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2975" r="4163" b="5914"/>
          <a:stretch/>
        </p:blipFill>
        <p:spPr>
          <a:xfrm>
            <a:off x="3016623" y="2305600"/>
            <a:ext cx="2743200" cy="1920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38B447-8C76-474E-A075-83156E964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918"/>
          <a:stretch/>
        </p:blipFill>
        <p:spPr>
          <a:xfrm>
            <a:off x="3016623" y="201125"/>
            <a:ext cx="2743200" cy="1920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BC485A-2FE0-40E8-9ECA-A5D79D74F6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4" b="369"/>
          <a:stretch/>
        </p:blipFill>
        <p:spPr>
          <a:xfrm>
            <a:off x="3016623" y="4410075"/>
            <a:ext cx="2743200" cy="228600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5168CCA-6CE9-49E7-BAC8-D133064085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0141" r="13787" b="2737"/>
          <a:stretch/>
        </p:blipFill>
        <p:spPr bwMode="auto">
          <a:xfrm>
            <a:off x="-55275" y="-42528"/>
            <a:ext cx="3071897" cy="694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1540000" algn="ctr" rotWithShape="0">
              <a:srgbClr val="000000">
                <a:alpha val="7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83B3658-5B2D-4CDF-8C90-ABABF404EA0E}"/>
              </a:ext>
            </a:extLst>
          </p:cNvPr>
          <p:cNvGrpSpPr/>
          <p:nvPr/>
        </p:nvGrpSpPr>
        <p:grpSpPr>
          <a:xfrm>
            <a:off x="-63350" y="5282099"/>
            <a:ext cx="2772391" cy="908557"/>
            <a:chOff x="4116710" y="673595"/>
            <a:chExt cx="2933079" cy="9612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509934-07D8-4721-A020-002FC8E96714}"/>
                </a:ext>
              </a:extLst>
            </p:cNvPr>
            <p:cNvSpPr/>
            <p:nvPr/>
          </p:nvSpPr>
          <p:spPr>
            <a:xfrm>
              <a:off x="4116710" y="673595"/>
              <a:ext cx="2933079" cy="961217"/>
            </a:xfrm>
            <a:prstGeom prst="rect">
              <a:avLst/>
            </a:prstGeom>
            <a:solidFill>
              <a:srgbClr val="B32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CD70E4-1B32-4009-8165-98243156A13A}"/>
                </a:ext>
              </a:extLst>
            </p:cNvPr>
            <p:cNvSpPr txBox="1"/>
            <p:nvPr/>
          </p:nvSpPr>
          <p:spPr>
            <a:xfrm>
              <a:off x="4277131" y="736021"/>
              <a:ext cx="2577589" cy="87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JOIN TODAY!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aslms.org</a:t>
              </a:r>
            </a:p>
          </p:txBody>
        </p:sp>
      </p:grp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90AE56C2-1394-4C08-98CA-8B41C6BE1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2" y="340945"/>
            <a:ext cx="2354181" cy="11237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0A1E392-DC6B-4D7F-8723-36BEA8912992}"/>
              </a:ext>
            </a:extLst>
          </p:cNvPr>
          <p:cNvSpPr txBox="1"/>
          <p:nvPr/>
        </p:nvSpPr>
        <p:spPr>
          <a:xfrm>
            <a:off x="447275" y="1613141"/>
            <a:ext cx="2354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world’s largest professional organization dedicated to promoting</a:t>
            </a:r>
          </a:p>
          <a:p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excellence in patient care through the safe and effective use of lasers </a:t>
            </a:r>
            <a:b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other energy-based technologies.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E16C6F-3F4E-4D24-93C6-51D2E2C19DF9}"/>
              </a:ext>
            </a:extLst>
          </p:cNvPr>
          <p:cNvSpPr txBox="1"/>
          <p:nvPr/>
        </p:nvSpPr>
        <p:spPr>
          <a:xfrm>
            <a:off x="5989934" y="422581"/>
            <a:ext cx="5630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ANNUAL</a:t>
            </a:r>
            <a:r>
              <a:rPr lang="en-US" sz="1400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CONFERENCE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largest conference on laser and related technologies for medicine held in the United States. 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go-to meeting for cutting-edge research and the multidisciplinary exchange of ideas.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Members receive discounted registration fees.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FB2DDA-6763-4E5A-A6AF-A0521C9FEE49}"/>
              </a:ext>
            </a:extLst>
          </p:cNvPr>
          <p:cNvSpPr txBox="1"/>
          <p:nvPr/>
        </p:nvSpPr>
        <p:spPr>
          <a:xfrm>
            <a:off x="6037560" y="2634778"/>
            <a:ext cx="58390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LSM JOURNAL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Members receive: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FREE online subscription to the Society’s scientific and clinical journal, Lasers in Surgery and Medicine (LSM).</a:t>
            </a:r>
          </a:p>
          <a:p>
            <a:pPr marL="171450" indent="-171450">
              <a:buClr>
                <a:srgbClr val="00AFFF"/>
              </a:buClr>
              <a:buFont typeface="Open Sans" panose="020B0606030504020204" pitchFamily="34" charset="0"/>
              <a:buChar char="»"/>
            </a:pP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 to the LSM Journal Club held each month.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1BA525-D904-4BE1-AFF5-879C97CF5F4E}"/>
              </a:ext>
            </a:extLst>
          </p:cNvPr>
          <p:cNvSpPr txBox="1"/>
          <p:nvPr/>
        </p:nvSpPr>
        <p:spPr>
          <a:xfrm>
            <a:off x="6014128" y="4706689"/>
            <a:ext cx="56063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ONLINE LEARNING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 courses, live and recorded webinars, pre-recorded presentations plus video and podcast interviews.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F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 members receive discounted rates for courses and webinars plus access to exclusive free members-only content.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AF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Don’t miss the 2021 Fundamentals of Lasers and Energy-Based Devices in Healthcare 10-part series.</a:t>
            </a:r>
          </a:p>
        </p:txBody>
      </p:sp>
    </p:spTree>
    <p:extLst>
      <p:ext uri="{BB962C8B-B14F-4D97-AF65-F5344CB8AC3E}">
        <p14:creationId xmlns:p14="http://schemas.microsoft.com/office/powerpoint/2010/main" val="343409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148497F-21C5-44FF-903F-A2EC31159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13" y="127264"/>
            <a:ext cx="9820374" cy="19026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DB51BBE-3ABD-45E7-8423-B33181EE8F79}"/>
              </a:ext>
            </a:extLst>
          </p:cNvPr>
          <p:cNvSpPr/>
          <p:nvPr/>
        </p:nvSpPr>
        <p:spPr>
          <a:xfrm>
            <a:off x="-47811" y="2195634"/>
            <a:ext cx="4438648" cy="1307691"/>
          </a:xfrm>
          <a:custGeom>
            <a:avLst/>
            <a:gdLst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748871 w 1748871"/>
              <a:gd name="connsiteY2" fmla="*/ 519953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51647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81530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5243"/>
              <a:gd name="connsiteX1" fmla="*/ 1748871 w 1748871"/>
              <a:gd name="connsiteY1" fmla="*/ 0 h 515243"/>
              <a:gd name="connsiteX2" fmla="*/ 1581530 w 1748871"/>
              <a:gd name="connsiteY2" fmla="*/ 513976 h 515243"/>
              <a:gd name="connsiteX3" fmla="*/ 0 w 1748871"/>
              <a:gd name="connsiteY3" fmla="*/ 515243 h 515243"/>
              <a:gd name="connsiteX4" fmla="*/ 0 w 1748871"/>
              <a:gd name="connsiteY4" fmla="*/ 0 h 51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871" h="515243">
                <a:moveTo>
                  <a:pt x="0" y="0"/>
                </a:moveTo>
                <a:lnTo>
                  <a:pt x="1748871" y="0"/>
                </a:lnTo>
                <a:lnTo>
                  <a:pt x="1581530" y="513976"/>
                </a:lnTo>
                <a:lnTo>
                  <a:pt x="0" y="515243"/>
                </a:lnTo>
                <a:lnTo>
                  <a:pt x="0" y="0"/>
                </a:lnTo>
                <a:close/>
              </a:path>
            </a:pathLst>
          </a:custGeom>
          <a:solidFill>
            <a:srgbClr val="63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4644ABAF-ED1B-41EF-BC39-45B276735EB6}"/>
              </a:ext>
            </a:extLst>
          </p:cNvPr>
          <p:cNvSpPr/>
          <p:nvPr/>
        </p:nvSpPr>
        <p:spPr>
          <a:xfrm>
            <a:off x="-47811" y="3707587"/>
            <a:ext cx="4438648" cy="1307691"/>
          </a:xfrm>
          <a:custGeom>
            <a:avLst/>
            <a:gdLst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748871 w 1748871"/>
              <a:gd name="connsiteY2" fmla="*/ 519953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51647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81530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5243"/>
              <a:gd name="connsiteX1" fmla="*/ 1748871 w 1748871"/>
              <a:gd name="connsiteY1" fmla="*/ 0 h 515243"/>
              <a:gd name="connsiteX2" fmla="*/ 1581530 w 1748871"/>
              <a:gd name="connsiteY2" fmla="*/ 513976 h 515243"/>
              <a:gd name="connsiteX3" fmla="*/ 0 w 1748871"/>
              <a:gd name="connsiteY3" fmla="*/ 515243 h 515243"/>
              <a:gd name="connsiteX4" fmla="*/ 0 w 1748871"/>
              <a:gd name="connsiteY4" fmla="*/ 0 h 51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871" h="515243">
                <a:moveTo>
                  <a:pt x="0" y="0"/>
                </a:moveTo>
                <a:lnTo>
                  <a:pt x="1748871" y="0"/>
                </a:lnTo>
                <a:lnTo>
                  <a:pt x="1581530" y="513976"/>
                </a:lnTo>
                <a:lnTo>
                  <a:pt x="0" y="515243"/>
                </a:lnTo>
                <a:lnTo>
                  <a:pt x="0" y="0"/>
                </a:lnTo>
                <a:close/>
              </a:path>
            </a:pathLst>
          </a:custGeom>
          <a:solidFill>
            <a:srgbClr val="67C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A401E07B-B58F-42E8-ABD0-303FC3A17CD2}"/>
              </a:ext>
            </a:extLst>
          </p:cNvPr>
          <p:cNvSpPr/>
          <p:nvPr/>
        </p:nvSpPr>
        <p:spPr>
          <a:xfrm>
            <a:off x="-47811" y="5208925"/>
            <a:ext cx="4438648" cy="1307691"/>
          </a:xfrm>
          <a:custGeom>
            <a:avLst/>
            <a:gdLst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748871 w 1748871"/>
              <a:gd name="connsiteY2" fmla="*/ 519953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51647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9953"/>
              <a:gd name="connsiteX1" fmla="*/ 1748871 w 1748871"/>
              <a:gd name="connsiteY1" fmla="*/ 0 h 519953"/>
              <a:gd name="connsiteX2" fmla="*/ 1581530 w 1748871"/>
              <a:gd name="connsiteY2" fmla="*/ 513976 h 519953"/>
              <a:gd name="connsiteX3" fmla="*/ 0 w 1748871"/>
              <a:gd name="connsiteY3" fmla="*/ 519953 h 519953"/>
              <a:gd name="connsiteX4" fmla="*/ 0 w 1748871"/>
              <a:gd name="connsiteY4" fmla="*/ 0 h 519953"/>
              <a:gd name="connsiteX0" fmla="*/ 0 w 1748871"/>
              <a:gd name="connsiteY0" fmla="*/ 0 h 515243"/>
              <a:gd name="connsiteX1" fmla="*/ 1748871 w 1748871"/>
              <a:gd name="connsiteY1" fmla="*/ 0 h 515243"/>
              <a:gd name="connsiteX2" fmla="*/ 1581530 w 1748871"/>
              <a:gd name="connsiteY2" fmla="*/ 513976 h 515243"/>
              <a:gd name="connsiteX3" fmla="*/ 0 w 1748871"/>
              <a:gd name="connsiteY3" fmla="*/ 515243 h 515243"/>
              <a:gd name="connsiteX4" fmla="*/ 0 w 1748871"/>
              <a:gd name="connsiteY4" fmla="*/ 0 h 51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871" h="515243">
                <a:moveTo>
                  <a:pt x="0" y="0"/>
                </a:moveTo>
                <a:lnTo>
                  <a:pt x="1748871" y="0"/>
                </a:lnTo>
                <a:lnTo>
                  <a:pt x="1581530" y="513976"/>
                </a:lnTo>
                <a:lnTo>
                  <a:pt x="0" y="515243"/>
                </a:lnTo>
                <a:lnTo>
                  <a:pt x="0" y="0"/>
                </a:lnTo>
                <a:close/>
              </a:path>
            </a:pathLst>
          </a:custGeom>
          <a:solidFill>
            <a:srgbClr val="007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F92B86C-ECD8-43CA-A175-C389F631D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61" y="3723395"/>
            <a:ext cx="1291883" cy="1291883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843A781-6A67-47EF-A951-A0A5A4AC7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61" y="5243783"/>
            <a:ext cx="1291883" cy="129188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E416F2D-41A4-4474-AF66-062DD1059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62" y="2234224"/>
            <a:ext cx="1291883" cy="12918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034E47-D5A8-44FA-8FC5-769846F14A14}"/>
              </a:ext>
            </a:extLst>
          </p:cNvPr>
          <p:cNvSpPr txBox="1"/>
          <p:nvPr/>
        </p:nvSpPr>
        <p:spPr>
          <a:xfrm>
            <a:off x="211924" y="2554108"/>
            <a:ext cx="329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LEARN </a:t>
            </a:r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the world’s leading experts who will share their latest advances for patient care.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38C20-EEED-47FB-BC56-89A770F1CA6E}"/>
              </a:ext>
            </a:extLst>
          </p:cNvPr>
          <p:cNvSpPr txBox="1"/>
          <p:nvPr/>
        </p:nvSpPr>
        <p:spPr>
          <a:xfrm>
            <a:off x="211924" y="3919010"/>
            <a:ext cx="329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Extrabold" panose="020B0906030804020204" pitchFamily="34" charset="0"/>
              </a:rPr>
              <a:t>EXPERIENCE </a:t>
            </a:r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new virtual program featuring the best of the Annual Conference, with new formats and features.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67EEC0-22EA-45EF-9A9B-863FDB3AFCE6}"/>
              </a:ext>
            </a:extLst>
          </p:cNvPr>
          <p:cNvSpPr txBox="1"/>
          <p:nvPr/>
        </p:nvSpPr>
        <p:spPr>
          <a:xfrm>
            <a:off x="211924" y="5420348"/>
            <a:ext cx="329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Extrabold" panose="020B0906030804020204" pitchFamily="34" charset="0"/>
              </a:rPr>
              <a:t>EXPLORE </a:t>
            </a:r>
            <a:r>
              <a:rPr lang="en-US" sz="2400" b="0" i="0" u="none" strike="noStrike" baseline="300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virtual Innovations Center to see new technologies and applications that enhance patient care.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46BE004-1A87-4C63-9096-B5BF1E626F33}"/>
              </a:ext>
            </a:extLst>
          </p:cNvPr>
          <p:cNvSpPr/>
          <p:nvPr/>
        </p:nvSpPr>
        <p:spPr>
          <a:xfrm>
            <a:off x="5438273" y="2108624"/>
            <a:ext cx="6789822" cy="2640752"/>
          </a:xfrm>
          <a:custGeom>
            <a:avLst/>
            <a:gdLst>
              <a:gd name="connsiteX0" fmla="*/ 440134 w 6789822"/>
              <a:gd name="connsiteY0" fmla="*/ 0 h 2640752"/>
              <a:gd name="connsiteX1" fmla="*/ 6789822 w 6789822"/>
              <a:gd name="connsiteY1" fmla="*/ 0 h 2640752"/>
              <a:gd name="connsiteX2" fmla="*/ 6789822 w 6789822"/>
              <a:gd name="connsiteY2" fmla="*/ 2640752 h 2640752"/>
              <a:gd name="connsiteX3" fmla="*/ 440134 w 6789822"/>
              <a:gd name="connsiteY3" fmla="*/ 2640752 h 2640752"/>
              <a:gd name="connsiteX4" fmla="*/ 0 w 6789822"/>
              <a:gd name="connsiteY4" fmla="*/ 2200618 h 2640752"/>
              <a:gd name="connsiteX5" fmla="*/ 0 w 6789822"/>
              <a:gd name="connsiteY5" fmla="*/ 440134 h 2640752"/>
              <a:gd name="connsiteX6" fmla="*/ 440134 w 6789822"/>
              <a:gd name="connsiteY6" fmla="*/ 0 h 264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9822" h="2640752">
                <a:moveTo>
                  <a:pt x="440134" y="0"/>
                </a:moveTo>
                <a:lnTo>
                  <a:pt x="6789822" y="0"/>
                </a:lnTo>
                <a:lnTo>
                  <a:pt x="6789822" y="2640752"/>
                </a:lnTo>
                <a:lnTo>
                  <a:pt x="440134" y="2640752"/>
                </a:lnTo>
                <a:cubicBezTo>
                  <a:pt x="197055" y="2640752"/>
                  <a:pt x="0" y="2443697"/>
                  <a:pt x="0" y="2200618"/>
                </a:cubicBezTo>
                <a:lnTo>
                  <a:pt x="0" y="440134"/>
                </a:lnTo>
                <a:cubicBezTo>
                  <a:pt x="0" y="197055"/>
                  <a:pt x="197055" y="0"/>
                  <a:pt x="44013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968BF5-4814-4BBA-8F8D-C013413A38B5}"/>
              </a:ext>
            </a:extLst>
          </p:cNvPr>
          <p:cNvSpPr txBox="1"/>
          <p:nvPr/>
        </p:nvSpPr>
        <p:spPr>
          <a:xfrm>
            <a:off x="5690937" y="2442411"/>
            <a:ext cx="62891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Join innovative clinicians and scientists from around the world at the premier international meeting in the field of medical lasers and energy-based technologies.</a:t>
            </a:r>
          </a:p>
          <a:p>
            <a:endParaRPr lang="en-US" sz="2400" b="0" i="0" u="none" strike="noStrike" baseline="30000" dirty="0">
              <a:solidFill>
                <a:srgbClr val="4C4C4E"/>
              </a:solidFill>
              <a:latin typeface="Open Sans Light" panose="020B0306030504020204" pitchFamily="34" charset="0"/>
            </a:endParaRPr>
          </a:p>
          <a:p>
            <a:r>
              <a:rPr lang="en-US" sz="24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One registration fee provides access to all live plus </a:t>
            </a:r>
          </a:p>
          <a:p>
            <a:r>
              <a:rPr lang="en-US" sz="24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on demand sessions. Registration provides access </a:t>
            </a:r>
          </a:p>
          <a:p>
            <a:r>
              <a:rPr lang="en-US" sz="24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to the conference on-demand content until </a:t>
            </a:r>
          </a:p>
          <a:p>
            <a:r>
              <a:rPr lang="en-US" sz="2400" b="0" i="0" u="none" strike="noStrike" baseline="30000" dirty="0">
                <a:solidFill>
                  <a:srgbClr val="4C4C4E"/>
                </a:solidFill>
                <a:latin typeface="Open Sans Light" panose="020B0306030504020204" pitchFamily="34" charset="0"/>
              </a:rPr>
              <a:t>July 15, 2021.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8B21540-D90D-4ECD-B23F-57A47D5EE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902" y="3030954"/>
            <a:ext cx="1543129" cy="154312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F08F6E1-55B5-49B8-A7C4-1F6D86807871}"/>
              </a:ext>
            </a:extLst>
          </p:cNvPr>
          <p:cNvSpPr/>
          <p:nvPr/>
        </p:nvSpPr>
        <p:spPr>
          <a:xfrm>
            <a:off x="5438274" y="5100012"/>
            <a:ext cx="4283242" cy="1397554"/>
          </a:xfrm>
          <a:prstGeom prst="rect">
            <a:avLst/>
          </a:prstGeom>
          <a:solidFill>
            <a:srgbClr val="63C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136B2C-8837-40D0-A48F-5A4D37F38328}"/>
              </a:ext>
            </a:extLst>
          </p:cNvPr>
          <p:cNvSpPr/>
          <p:nvPr/>
        </p:nvSpPr>
        <p:spPr>
          <a:xfrm>
            <a:off x="9721516" y="5100012"/>
            <a:ext cx="2506579" cy="1397554"/>
          </a:xfrm>
          <a:prstGeom prst="rect">
            <a:avLst/>
          </a:prstGeom>
          <a:solidFill>
            <a:srgbClr val="007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44F1D71-5BB3-437D-80E5-0FCFA92E6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94" y="5649901"/>
            <a:ext cx="2067420" cy="29777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E9E1878-9484-47A5-9DDD-1D89A5F942D7}"/>
              </a:ext>
            </a:extLst>
          </p:cNvPr>
          <p:cNvSpPr txBox="1"/>
          <p:nvPr/>
        </p:nvSpPr>
        <p:spPr>
          <a:xfrm>
            <a:off x="5690937" y="5387554"/>
            <a:ext cx="376588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REGISTER TODAY!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MORE AT ASLMS.ORG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28EE15-B90B-4D67-93B7-6A8224DBBD21}"/>
              </a:ext>
            </a:extLst>
          </p:cNvPr>
          <p:cNvSpPr txBox="1"/>
          <p:nvPr/>
        </p:nvSpPr>
        <p:spPr>
          <a:xfrm>
            <a:off x="9941094" y="5251072"/>
            <a:ext cx="206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CONNECTED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1A231-F2FD-40F2-843A-CE2B29868F59}"/>
              </a:ext>
            </a:extLst>
          </p:cNvPr>
          <p:cNvSpPr txBox="1"/>
          <p:nvPr/>
        </p:nvSpPr>
        <p:spPr>
          <a:xfrm>
            <a:off x="9971005" y="6019873"/>
            <a:ext cx="200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#ASLMS2021</a:t>
            </a:r>
          </a:p>
        </p:txBody>
      </p:sp>
    </p:spTree>
    <p:extLst>
      <p:ext uri="{BB962C8B-B14F-4D97-AF65-F5344CB8AC3E}">
        <p14:creationId xmlns:p14="http://schemas.microsoft.com/office/powerpoint/2010/main" val="39885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2" ma:contentTypeDescription="Create a new document." ma:contentTypeScope="" ma:versionID="8accedb9d6dfcad89dd15a3a845b71f7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a2e00065b80353a58664bcbc1f4e4967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647A3C-D80E-4F1A-A50B-E66C5FC417E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BB8B80F-10E5-4564-892F-F79817829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B9F6E0-FEB8-448F-9C7C-E5C69BBA8A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268</Words>
  <Application>Microsoft Office PowerPoint</Application>
  <PresentationFormat>Widescreen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Emilee Green</dc:creator>
  <cp:lastModifiedBy>Emilee Green</cp:lastModifiedBy>
  <cp:revision>4</cp:revision>
  <dcterms:created xsi:type="dcterms:W3CDTF">2021-03-04T20:02:25Z</dcterms:created>
  <dcterms:modified xsi:type="dcterms:W3CDTF">2021-03-10T14:51:53Z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</Properties>
</file>