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4"/>
  </p:sldMasterIdLst>
  <p:notesMasterIdLst>
    <p:notesMasterId r:id="rId28"/>
  </p:notesMasterIdLst>
  <p:handoutMasterIdLst>
    <p:handoutMasterId r:id="rId29"/>
  </p:handoutMasterIdLst>
  <p:sldIdLst>
    <p:sldId id="256" r:id="rId5"/>
    <p:sldId id="410" r:id="rId6"/>
    <p:sldId id="257" r:id="rId7"/>
    <p:sldId id="296" r:id="rId8"/>
    <p:sldId id="295" r:id="rId9"/>
    <p:sldId id="276" r:id="rId10"/>
    <p:sldId id="258" r:id="rId11"/>
    <p:sldId id="413" r:id="rId12"/>
    <p:sldId id="297" r:id="rId13"/>
    <p:sldId id="412" r:id="rId14"/>
    <p:sldId id="411" r:id="rId15"/>
    <p:sldId id="259" r:id="rId16"/>
    <p:sldId id="280" r:id="rId17"/>
    <p:sldId id="298" r:id="rId18"/>
    <p:sldId id="260" r:id="rId19"/>
    <p:sldId id="277" r:id="rId20"/>
    <p:sldId id="279" r:id="rId21"/>
    <p:sldId id="288" r:id="rId22"/>
    <p:sldId id="292" r:id="rId23"/>
    <p:sldId id="261" r:id="rId24"/>
    <p:sldId id="284" r:id="rId25"/>
    <p:sldId id="286" r:id="rId26"/>
    <p:sldId id="272" r:id="rId27"/>
  </p:sldIdLst>
  <p:sldSz cx="12192000" cy="6858000"/>
  <p:notesSz cx="6858000" cy="9296400"/>
  <p:embeddedFontLs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Open Sans Extrabold" panose="020B0906030804020204" pitchFamily="34" charset="0"/>
      <p:bold r:id="rId34"/>
      <p:boldItalic r:id="rId35"/>
    </p:embeddedFont>
    <p:embeddedFont>
      <p:font typeface="Open Sans Light" panose="020B0306030504020204" pitchFamily="34" charset="0"/>
      <p:regular r:id="rId36"/>
      <p:italic r:id="rId37"/>
    </p:embeddedFont>
    <p:embeddedFont>
      <p:font typeface="Open Sans Semibold" panose="020B0706030804020204" pitchFamily="34" charset="0"/>
      <p:bold r:id="rId38"/>
      <p:boldItalic r:id="rId39"/>
    </p:embeddedFont>
    <p:embeddedFont>
      <p:font typeface="Open Sans Semibold" panose="020B0706030804020204" pitchFamily="34" charset="0"/>
      <p:bold r:id="rId38"/>
      <p:bold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F71"/>
    <a:srgbClr val="4D4D4D"/>
    <a:srgbClr val="58595B"/>
    <a:srgbClr val="C4D92E"/>
    <a:srgbClr val="B2B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B8B538-12F7-43E3-83DD-7583869F6CC5}" v="252" dt="2024-09-12T14:50:12.7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552" y="96"/>
      </p:cViewPr>
      <p:guideLst>
        <p:guide orient="horz" pos="2208"/>
        <p:guide pos="3840"/>
        <p:guide pos="21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rtney Chapman" userId="a700f4d3-016f-4beb-a31c-a02928b74eae" providerId="ADAL" clId="{96B8B538-12F7-43E3-83DD-7583869F6CC5}"/>
    <pc:docChg chg="undo custSel modSld">
      <pc:chgData name="Courtney Chapman" userId="a700f4d3-016f-4beb-a31c-a02928b74eae" providerId="ADAL" clId="{96B8B538-12F7-43E3-83DD-7583869F6CC5}" dt="2024-09-12T14:53:50.190" v="1246" actId="478"/>
      <pc:docMkLst>
        <pc:docMk/>
      </pc:docMkLst>
      <pc:sldChg chg="addSp modSp mod">
        <pc:chgData name="Courtney Chapman" userId="a700f4d3-016f-4beb-a31c-a02928b74eae" providerId="ADAL" clId="{96B8B538-12F7-43E3-83DD-7583869F6CC5}" dt="2024-09-12T14:10:05.791" v="825" actId="20577"/>
        <pc:sldMkLst>
          <pc:docMk/>
          <pc:sldMk cId="2630456148" sldId="258"/>
        </pc:sldMkLst>
        <pc:spChg chg="mod">
          <ac:chgData name="Courtney Chapman" userId="a700f4d3-016f-4beb-a31c-a02928b74eae" providerId="ADAL" clId="{96B8B538-12F7-43E3-83DD-7583869F6CC5}" dt="2024-09-12T14:10:05.791" v="825" actId="20577"/>
          <ac:spMkLst>
            <pc:docMk/>
            <pc:sldMk cId="2630456148" sldId="258"/>
            <ac:spMk id="2" creationId="{FEAED4F7-8215-4801-A4FA-EFD791C8FB64}"/>
          </ac:spMkLst>
        </pc:spChg>
        <pc:spChg chg="mod">
          <ac:chgData name="Courtney Chapman" userId="a700f4d3-016f-4beb-a31c-a02928b74eae" providerId="ADAL" clId="{96B8B538-12F7-43E3-83DD-7583869F6CC5}" dt="2024-09-11T22:00:28.633" v="22" actId="20577"/>
          <ac:spMkLst>
            <pc:docMk/>
            <pc:sldMk cId="2630456148" sldId="258"/>
            <ac:spMk id="6" creationId="{00000000-0000-0000-0000-000000000000}"/>
          </ac:spMkLst>
        </pc:spChg>
        <pc:spChg chg="mod">
          <ac:chgData name="Courtney Chapman" userId="a700f4d3-016f-4beb-a31c-a02928b74eae" providerId="ADAL" clId="{96B8B538-12F7-43E3-83DD-7583869F6CC5}" dt="2024-09-11T22:00:45.402" v="33" actId="20577"/>
          <ac:spMkLst>
            <pc:docMk/>
            <pc:sldMk cId="2630456148" sldId="258"/>
            <ac:spMk id="7" creationId="{00000000-0000-0000-0000-000000000000}"/>
          </ac:spMkLst>
        </pc:spChg>
        <pc:picChg chg="add mod ord modCrop">
          <ac:chgData name="Courtney Chapman" userId="a700f4d3-016f-4beb-a31c-a02928b74eae" providerId="ADAL" clId="{96B8B538-12F7-43E3-83DD-7583869F6CC5}" dt="2024-09-12T13:56:35.542" v="414"/>
          <ac:picMkLst>
            <pc:docMk/>
            <pc:sldMk cId="2630456148" sldId="258"/>
            <ac:picMk id="3" creationId="{D27DC81A-24D5-C064-A7EE-67555F62C741}"/>
          </ac:picMkLst>
        </pc:picChg>
        <pc:picChg chg="mod modCrop">
          <ac:chgData name="Courtney Chapman" userId="a700f4d3-016f-4beb-a31c-a02928b74eae" providerId="ADAL" clId="{96B8B538-12F7-43E3-83DD-7583869F6CC5}" dt="2024-09-12T13:56:27.728" v="412"/>
          <ac:picMkLst>
            <pc:docMk/>
            <pc:sldMk cId="2630456148" sldId="258"/>
            <ac:picMk id="21" creationId="{1C130621-8F33-E2C9-0AEA-57D184366017}"/>
          </ac:picMkLst>
        </pc:picChg>
      </pc:sldChg>
      <pc:sldChg chg="modSp mod">
        <pc:chgData name="Courtney Chapman" userId="a700f4d3-016f-4beb-a31c-a02928b74eae" providerId="ADAL" clId="{96B8B538-12F7-43E3-83DD-7583869F6CC5}" dt="2024-09-12T13:50:31.008" v="349" actId="16480"/>
        <pc:sldMkLst>
          <pc:docMk/>
          <pc:sldMk cId="3938243607" sldId="259"/>
        </pc:sldMkLst>
        <pc:picChg chg="mod modCrop">
          <ac:chgData name="Courtney Chapman" userId="a700f4d3-016f-4beb-a31c-a02928b74eae" providerId="ADAL" clId="{96B8B538-12F7-43E3-83DD-7583869F6CC5}" dt="2024-09-12T13:50:31.008" v="349" actId="16480"/>
          <ac:picMkLst>
            <pc:docMk/>
            <pc:sldMk cId="3938243607" sldId="259"/>
            <ac:picMk id="3" creationId="{04CE7AA8-5121-149F-E25E-19D1ACFF0263}"/>
          </ac:picMkLst>
        </pc:picChg>
      </pc:sldChg>
      <pc:sldChg chg="modSp mod">
        <pc:chgData name="Courtney Chapman" userId="a700f4d3-016f-4beb-a31c-a02928b74eae" providerId="ADAL" clId="{96B8B538-12F7-43E3-83DD-7583869F6CC5}" dt="2024-09-12T14:28:25.733" v="919"/>
        <pc:sldMkLst>
          <pc:docMk/>
          <pc:sldMk cId="3185323980" sldId="260"/>
        </pc:sldMkLst>
        <pc:spChg chg="mod">
          <ac:chgData name="Courtney Chapman" userId="a700f4d3-016f-4beb-a31c-a02928b74eae" providerId="ADAL" clId="{96B8B538-12F7-43E3-83DD-7583869F6CC5}" dt="2024-09-12T13:38:40.606" v="219" actId="1076"/>
          <ac:spMkLst>
            <pc:docMk/>
            <pc:sldMk cId="3185323980" sldId="260"/>
            <ac:spMk id="13" creationId="{D5AE069E-9769-4C1F-8F37-A1E22C95F352}"/>
          </ac:spMkLst>
        </pc:spChg>
        <pc:picChg chg="mod modCrop">
          <ac:chgData name="Courtney Chapman" userId="a700f4d3-016f-4beb-a31c-a02928b74eae" providerId="ADAL" clId="{96B8B538-12F7-43E3-83DD-7583869F6CC5}" dt="2024-09-12T14:28:25.733" v="919"/>
          <ac:picMkLst>
            <pc:docMk/>
            <pc:sldMk cId="3185323980" sldId="260"/>
            <ac:picMk id="4" creationId="{00000000-0000-0000-0000-000000000000}"/>
          </ac:picMkLst>
        </pc:picChg>
      </pc:sldChg>
      <pc:sldChg chg="addSp delSp modSp mod">
        <pc:chgData name="Courtney Chapman" userId="a700f4d3-016f-4beb-a31c-a02928b74eae" providerId="ADAL" clId="{96B8B538-12F7-43E3-83DD-7583869F6CC5}" dt="2024-09-12T13:49:32.933" v="332"/>
        <pc:sldMkLst>
          <pc:docMk/>
          <pc:sldMk cId="1816563350" sldId="261"/>
        </pc:sldMkLst>
        <pc:picChg chg="add del mod ord">
          <ac:chgData name="Courtney Chapman" userId="a700f4d3-016f-4beb-a31c-a02928b74eae" providerId="ADAL" clId="{96B8B538-12F7-43E3-83DD-7583869F6CC5}" dt="2024-09-12T13:48:15.796" v="323" actId="478"/>
          <ac:picMkLst>
            <pc:docMk/>
            <pc:sldMk cId="1816563350" sldId="261"/>
            <ac:picMk id="2" creationId="{B34B65EA-220E-C98B-E15A-7BFCDFCF2126}"/>
          </ac:picMkLst>
        </pc:picChg>
        <pc:picChg chg="add mod ord">
          <ac:chgData name="Courtney Chapman" userId="a700f4d3-016f-4beb-a31c-a02928b74eae" providerId="ADAL" clId="{96B8B538-12F7-43E3-83DD-7583869F6CC5}" dt="2024-09-12T13:49:32.933" v="332"/>
          <ac:picMkLst>
            <pc:docMk/>
            <pc:sldMk cId="1816563350" sldId="261"/>
            <ac:picMk id="3" creationId="{7B64EC2C-A641-0EA5-FE63-15AACF2038FF}"/>
          </ac:picMkLst>
        </pc:picChg>
        <pc:picChg chg="mod">
          <ac:chgData name="Courtney Chapman" userId="a700f4d3-016f-4beb-a31c-a02928b74eae" providerId="ADAL" clId="{96B8B538-12F7-43E3-83DD-7583869F6CC5}" dt="2024-09-12T13:49:24.812" v="328"/>
          <ac:picMkLst>
            <pc:docMk/>
            <pc:sldMk cId="1816563350" sldId="261"/>
            <ac:picMk id="4" creationId="{40C1CB01-FA41-E9A0-8ED9-D6EEC87CF273}"/>
          </ac:picMkLst>
        </pc:picChg>
        <pc:picChg chg="del mod">
          <ac:chgData name="Courtney Chapman" userId="a700f4d3-016f-4beb-a31c-a02928b74eae" providerId="ADAL" clId="{96B8B538-12F7-43E3-83DD-7583869F6CC5}" dt="2024-09-12T13:47:24.860" v="303" actId="478"/>
          <ac:picMkLst>
            <pc:docMk/>
            <pc:sldMk cId="1816563350" sldId="261"/>
            <ac:picMk id="15" creationId="{7A1713F7-09FE-8E45-7D3C-CA8FD4E211F0}"/>
          </ac:picMkLst>
        </pc:picChg>
      </pc:sldChg>
      <pc:sldChg chg="addSp delSp modSp mod">
        <pc:chgData name="Courtney Chapman" userId="a700f4d3-016f-4beb-a31c-a02928b74eae" providerId="ADAL" clId="{96B8B538-12F7-43E3-83DD-7583869F6CC5}" dt="2024-09-12T14:53:50.190" v="1246" actId="478"/>
        <pc:sldMkLst>
          <pc:docMk/>
          <pc:sldMk cId="782205099" sldId="272"/>
        </pc:sldMkLst>
        <pc:spChg chg="add del">
          <ac:chgData name="Courtney Chapman" userId="a700f4d3-016f-4beb-a31c-a02928b74eae" providerId="ADAL" clId="{96B8B538-12F7-43E3-83DD-7583869F6CC5}" dt="2024-09-12T14:14:39.729" v="831" actId="22"/>
          <ac:spMkLst>
            <pc:docMk/>
            <pc:sldMk cId="782205099" sldId="272"/>
            <ac:spMk id="4" creationId="{26053F36-1C0B-50A1-D21E-E54BDDDB2731}"/>
          </ac:spMkLst>
        </pc:spChg>
        <pc:spChg chg="mod">
          <ac:chgData name="Courtney Chapman" userId="a700f4d3-016f-4beb-a31c-a02928b74eae" providerId="ADAL" clId="{96B8B538-12F7-43E3-83DD-7583869F6CC5}" dt="2024-09-12T14:16:26.232" v="837" actId="1076"/>
          <ac:spMkLst>
            <pc:docMk/>
            <pc:sldMk cId="782205099" sldId="272"/>
            <ac:spMk id="9" creationId="{00000000-0000-0000-0000-000000000000}"/>
          </ac:spMkLst>
        </pc:spChg>
        <pc:spChg chg="mod">
          <ac:chgData name="Courtney Chapman" userId="a700f4d3-016f-4beb-a31c-a02928b74eae" providerId="ADAL" clId="{96B8B538-12F7-43E3-83DD-7583869F6CC5}" dt="2024-09-12T14:16:26.232" v="837" actId="1076"/>
          <ac:spMkLst>
            <pc:docMk/>
            <pc:sldMk cId="782205099" sldId="272"/>
            <ac:spMk id="10" creationId="{C58D4D28-9C37-49CE-AAB6-8C43E265A059}"/>
          </ac:spMkLst>
        </pc:spChg>
        <pc:spChg chg="add del">
          <ac:chgData name="Courtney Chapman" userId="a700f4d3-016f-4beb-a31c-a02928b74eae" providerId="ADAL" clId="{96B8B538-12F7-43E3-83DD-7583869F6CC5}" dt="2024-09-12T14:53:50.190" v="1246" actId="478"/>
          <ac:spMkLst>
            <pc:docMk/>
            <pc:sldMk cId="782205099" sldId="272"/>
            <ac:spMk id="13" creationId="{4B201DBF-2300-D3F9-C1AC-97D409276EFA}"/>
          </ac:spMkLst>
        </pc:spChg>
        <pc:picChg chg="add del mod modCrop">
          <ac:chgData name="Courtney Chapman" userId="a700f4d3-016f-4beb-a31c-a02928b74eae" providerId="ADAL" clId="{96B8B538-12F7-43E3-83DD-7583869F6CC5}" dt="2024-09-12T14:53:13.490" v="1220" actId="478"/>
          <ac:picMkLst>
            <pc:docMk/>
            <pc:sldMk cId="782205099" sldId="272"/>
            <ac:picMk id="6" creationId="{EDA918DE-B261-6EB4-5D37-CFA3AC8014C2}"/>
          </ac:picMkLst>
        </pc:picChg>
        <pc:picChg chg="add mod">
          <ac:chgData name="Courtney Chapman" userId="a700f4d3-016f-4beb-a31c-a02928b74eae" providerId="ADAL" clId="{96B8B538-12F7-43E3-83DD-7583869F6CC5}" dt="2024-09-12T14:53:47.377" v="1244" actId="1035"/>
          <ac:picMkLst>
            <pc:docMk/>
            <pc:sldMk cId="782205099" sldId="272"/>
            <ac:picMk id="11" creationId="{A3D9119A-F5F1-9C86-AF90-2F5F01B87242}"/>
          </ac:picMkLst>
        </pc:picChg>
        <pc:picChg chg="mod">
          <ac:chgData name="Courtney Chapman" userId="a700f4d3-016f-4beb-a31c-a02928b74eae" providerId="ADAL" clId="{96B8B538-12F7-43E3-83DD-7583869F6CC5}" dt="2024-09-12T14:16:05.634" v="836" actId="1076"/>
          <ac:picMkLst>
            <pc:docMk/>
            <pc:sldMk cId="782205099" sldId="272"/>
            <ac:picMk id="12" creationId="{0ADF785B-5A11-479B-A2FA-49699FB4713A}"/>
          </ac:picMkLst>
        </pc:picChg>
        <pc:picChg chg="mod">
          <ac:chgData name="Courtney Chapman" userId="a700f4d3-016f-4beb-a31c-a02928b74eae" providerId="ADAL" clId="{96B8B538-12F7-43E3-83DD-7583869F6CC5}" dt="2024-09-12T14:16:26.232" v="837" actId="1076"/>
          <ac:picMkLst>
            <pc:docMk/>
            <pc:sldMk cId="782205099" sldId="272"/>
            <ac:picMk id="15" creationId="{00000000-0000-0000-0000-000000000000}"/>
          </ac:picMkLst>
        </pc:picChg>
        <pc:picChg chg="mod">
          <ac:chgData name="Courtney Chapman" userId="a700f4d3-016f-4beb-a31c-a02928b74eae" providerId="ADAL" clId="{96B8B538-12F7-43E3-83DD-7583869F6CC5}" dt="2024-09-12T14:16:26.232" v="837" actId="1076"/>
          <ac:picMkLst>
            <pc:docMk/>
            <pc:sldMk cId="782205099" sldId="272"/>
            <ac:picMk id="16" creationId="{00000000-0000-0000-0000-000000000000}"/>
          </ac:picMkLst>
        </pc:picChg>
      </pc:sldChg>
      <pc:sldChg chg="modSp mod">
        <pc:chgData name="Courtney Chapman" userId="a700f4d3-016f-4beb-a31c-a02928b74eae" providerId="ADAL" clId="{96B8B538-12F7-43E3-83DD-7583869F6CC5}" dt="2024-09-12T14:10:40.166" v="829" actId="14861"/>
        <pc:sldMkLst>
          <pc:docMk/>
          <pc:sldMk cId="1390812008" sldId="276"/>
        </pc:sldMkLst>
        <pc:spChg chg="mod">
          <ac:chgData name="Courtney Chapman" userId="a700f4d3-016f-4beb-a31c-a02928b74eae" providerId="ADAL" clId="{96B8B538-12F7-43E3-83DD-7583869F6CC5}" dt="2024-09-12T14:10:40.166" v="829" actId="14861"/>
          <ac:spMkLst>
            <pc:docMk/>
            <pc:sldMk cId="1390812008" sldId="276"/>
            <ac:spMk id="5" creationId="{00000000-0000-0000-0000-000000000000}"/>
          </ac:spMkLst>
        </pc:spChg>
        <pc:spChg chg="mod">
          <ac:chgData name="Courtney Chapman" userId="a700f4d3-016f-4beb-a31c-a02928b74eae" providerId="ADAL" clId="{96B8B538-12F7-43E3-83DD-7583869F6CC5}" dt="2024-09-12T14:10:37.713" v="828" actId="14838"/>
          <ac:spMkLst>
            <pc:docMk/>
            <pc:sldMk cId="1390812008" sldId="276"/>
            <ac:spMk id="17" creationId="{C296C30A-4242-4BD0-AF69-9478708E6C2E}"/>
          </ac:spMkLst>
        </pc:spChg>
        <pc:spChg chg="mod">
          <ac:chgData name="Courtney Chapman" userId="a700f4d3-016f-4beb-a31c-a02928b74eae" providerId="ADAL" clId="{96B8B538-12F7-43E3-83DD-7583869F6CC5}" dt="2024-09-12T14:09:54.382" v="824" actId="20577"/>
          <ac:spMkLst>
            <pc:docMk/>
            <pc:sldMk cId="1390812008" sldId="276"/>
            <ac:spMk id="24" creationId="{0E4E6353-11D9-482D-9AF5-9E9A5E436E9B}"/>
          </ac:spMkLst>
        </pc:spChg>
      </pc:sldChg>
      <pc:sldChg chg="addSp modSp mod modAnim">
        <pc:chgData name="Courtney Chapman" userId="a700f4d3-016f-4beb-a31c-a02928b74eae" providerId="ADAL" clId="{96B8B538-12F7-43E3-83DD-7583869F6CC5}" dt="2024-09-12T14:18:49.758" v="867" actId="18131"/>
        <pc:sldMkLst>
          <pc:docMk/>
          <pc:sldMk cId="1389273618" sldId="277"/>
        </pc:sldMkLst>
        <pc:spChg chg="mod">
          <ac:chgData name="Courtney Chapman" userId="a700f4d3-016f-4beb-a31c-a02928b74eae" providerId="ADAL" clId="{96B8B538-12F7-43E3-83DD-7583869F6CC5}" dt="2024-09-12T13:40:04.720" v="277" actId="20577"/>
          <ac:spMkLst>
            <pc:docMk/>
            <pc:sldMk cId="1389273618" sldId="277"/>
            <ac:spMk id="6" creationId="{00000000-0000-0000-0000-000000000000}"/>
          </ac:spMkLst>
        </pc:spChg>
        <pc:picChg chg="add mod ord modCrop">
          <ac:chgData name="Courtney Chapman" userId="a700f4d3-016f-4beb-a31c-a02928b74eae" providerId="ADAL" clId="{96B8B538-12F7-43E3-83DD-7583869F6CC5}" dt="2024-09-12T14:18:49.758" v="867" actId="18131"/>
          <ac:picMkLst>
            <pc:docMk/>
            <pc:sldMk cId="1389273618" sldId="277"/>
            <ac:picMk id="2" creationId="{C8C5D232-3541-9334-459A-74E2C21C0630}"/>
          </ac:picMkLst>
        </pc:picChg>
        <pc:picChg chg="mod modCrop">
          <ac:chgData name="Courtney Chapman" userId="a700f4d3-016f-4beb-a31c-a02928b74eae" providerId="ADAL" clId="{96B8B538-12F7-43E3-83DD-7583869F6CC5}" dt="2024-09-12T14:18:32.515" v="854" actId="732"/>
          <ac:picMkLst>
            <pc:docMk/>
            <pc:sldMk cId="1389273618" sldId="277"/>
            <ac:picMk id="9" creationId="{59893B58-2D89-465A-B662-4470D55C2A55}"/>
          </ac:picMkLst>
        </pc:picChg>
      </pc:sldChg>
      <pc:sldChg chg="modSp mod">
        <pc:chgData name="Courtney Chapman" userId="a700f4d3-016f-4beb-a31c-a02928b74eae" providerId="ADAL" clId="{96B8B538-12F7-43E3-83DD-7583869F6CC5}" dt="2024-09-12T14:50:30.864" v="1219" actId="14100"/>
        <pc:sldMkLst>
          <pc:docMk/>
          <pc:sldMk cId="2912639254" sldId="279"/>
        </pc:sldMkLst>
        <pc:spChg chg="mod">
          <ac:chgData name="Courtney Chapman" userId="a700f4d3-016f-4beb-a31c-a02928b74eae" providerId="ADAL" clId="{96B8B538-12F7-43E3-83DD-7583869F6CC5}" dt="2024-09-12T14:50:12.759" v="1217" actId="14100"/>
          <ac:spMkLst>
            <pc:docMk/>
            <pc:sldMk cId="2912639254" sldId="279"/>
            <ac:spMk id="8" creationId="{D3F43C48-0B8C-460E-B398-13CDB79DB551}"/>
          </ac:spMkLst>
        </pc:spChg>
        <pc:spChg chg="mod">
          <ac:chgData name="Courtney Chapman" userId="a700f4d3-016f-4beb-a31c-a02928b74eae" providerId="ADAL" clId="{96B8B538-12F7-43E3-83DD-7583869F6CC5}" dt="2024-09-12T14:50:30.864" v="1219" actId="14100"/>
          <ac:spMkLst>
            <pc:docMk/>
            <pc:sldMk cId="2912639254" sldId="279"/>
            <ac:spMk id="15" creationId="{553D5953-25A4-4EE7-BC69-D0F2E0A0A38D}"/>
          </ac:spMkLst>
        </pc:spChg>
        <pc:spChg chg="mod">
          <ac:chgData name="Courtney Chapman" userId="a700f4d3-016f-4beb-a31c-a02928b74eae" providerId="ADAL" clId="{96B8B538-12F7-43E3-83DD-7583869F6CC5}" dt="2024-09-12T14:50:05.984" v="1215" actId="20577"/>
          <ac:spMkLst>
            <pc:docMk/>
            <pc:sldMk cId="2912639254" sldId="279"/>
            <ac:spMk id="17" creationId="{30C8D9C3-D324-4C4D-B12F-F055840093B0}"/>
          </ac:spMkLst>
        </pc:spChg>
        <pc:grpChg chg="mod">
          <ac:chgData name="Courtney Chapman" userId="a700f4d3-016f-4beb-a31c-a02928b74eae" providerId="ADAL" clId="{96B8B538-12F7-43E3-83DD-7583869F6CC5}" dt="2024-09-12T14:50:12.759" v="1217" actId="14100"/>
          <ac:grpSpMkLst>
            <pc:docMk/>
            <pc:sldMk cId="2912639254" sldId="279"/>
            <ac:grpSpMk id="3" creationId="{B9818128-04D3-40B5-AD12-8D4A44D6F1B6}"/>
          </ac:grpSpMkLst>
        </pc:grpChg>
        <pc:picChg chg="mod">
          <ac:chgData name="Courtney Chapman" userId="a700f4d3-016f-4beb-a31c-a02928b74eae" providerId="ADAL" clId="{96B8B538-12F7-43E3-83DD-7583869F6CC5}" dt="2024-09-12T14:50:12.759" v="1217" actId="14100"/>
          <ac:picMkLst>
            <pc:docMk/>
            <pc:sldMk cId="2912639254" sldId="279"/>
            <ac:picMk id="1026" creationId="{CB74FF73-6C9A-4CAD-A85F-C75D7B4CDCC5}"/>
          </ac:picMkLst>
        </pc:picChg>
        <pc:picChg chg="mod">
          <ac:chgData name="Courtney Chapman" userId="a700f4d3-016f-4beb-a31c-a02928b74eae" providerId="ADAL" clId="{96B8B538-12F7-43E3-83DD-7583869F6CC5}" dt="2024-09-12T14:50:12.759" v="1217" actId="14100"/>
          <ac:picMkLst>
            <pc:docMk/>
            <pc:sldMk cId="2912639254" sldId="279"/>
            <ac:picMk id="1027" creationId="{A734AC70-3D48-4274-806C-106C50C1EF31}"/>
          </ac:picMkLst>
        </pc:picChg>
        <pc:picChg chg="mod">
          <ac:chgData name="Courtney Chapman" userId="a700f4d3-016f-4beb-a31c-a02928b74eae" providerId="ADAL" clId="{96B8B538-12F7-43E3-83DD-7583869F6CC5}" dt="2024-09-12T14:50:12.759" v="1217" actId="14100"/>
          <ac:picMkLst>
            <pc:docMk/>
            <pc:sldMk cId="2912639254" sldId="279"/>
            <ac:picMk id="1028" creationId="{74B58115-BFB7-4167-8DFE-7E377E1FAB8E}"/>
          </ac:picMkLst>
        </pc:picChg>
        <pc:picChg chg="mod">
          <ac:chgData name="Courtney Chapman" userId="a700f4d3-016f-4beb-a31c-a02928b74eae" providerId="ADAL" clId="{96B8B538-12F7-43E3-83DD-7583869F6CC5}" dt="2024-09-12T14:50:12.759" v="1217" actId="14100"/>
          <ac:picMkLst>
            <pc:docMk/>
            <pc:sldMk cId="2912639254" sldId="279"/>
            <ac:picMk id="1029" creationId="{1F16CDE0-CAA4-4566-95FF-78891D27908B}"/>
          </ac:picMkLst>
        </pc:picChg>
        <pc:picChg chg="mod">
          <ac:chgData name="Courtney Chapman" userId="a700f4d3-016f-4beb-a31c-a02928b74eae" providerId="ADAL" clId="{96B8B538-12F7-43E3-83DD-7583869F6CC5}" dt="2024-09-12T14:50:12.759" v="1217" actId="14100"/>
          <ac:picMkLst>
            <pc:docMk/>
            <pc:sldMk cId="2912639254" sldId="279"/>
            <ac:picMk id="1031" creationId="{6D29175B-D21B-4DAC-AC09-B76B7B35926A}"/>
          </ac:picMkLst>
        </pc:picChg>
      </pc:sldChg>
      <pc:sldChg chg="delSp modSp mod">
        <pc:chgData name="Courtney Chapman" userId="a700f4d3-016f-4beb-a31c-a02928b74eae" providerId="ADAL" clId="{96B8B538-12F7-43E3-83DD-7583869F6CC5}" dt="2024-09-12T14:32:13.950" v="928" actId="20577"/>
        <pc:sldMkLst>
          <pc:docMk/>
          <pc:sldMk cId="3282849869" sldId="280"/>
        </pc:sldMkLst>
        <pc:spChg chg="mod topLvl">
          <ac:chgData name="Courtney Chapman" userId="a700f4d3-016f-4beb-a31c-a02928b74eae" providerId="ADAL" clId="{96B8B538-12F7-43E3-83DD-7583869F6CC5}" dt="2024-09-12T14:32:13.950" v="928" actId="20577"/>
          <ac:spMkLst>
            <pc:docMk/>
            <pc:sldMk cId="3282849869" sldId="280"/>
            <ac:spMk id="2" creationId="{AC9E4437-BD60-408D-8813-00B20C3978C2}"/>
          </ac:spMkLst>
        </pc:spChg>
        <pc:spChg chg="mod">
          <ac:chgData name="Courtney Chapman" userId="a700f4d3-016f-4beb-a31c-a02928b74eae" providerId="ADAL" clId="{96B8B538-12F7-43E3-83DD-7583869F6CC5}" dt="2024-09-12T13:30:39.202" v="199" actId="20577"/>
          <ac:spMkLst>
            <pc:docMk/>
            <pc:sldMk cId="3282849869" sldId="280"/>
            <ac:spMk id="6" creationId="{00000000-0000-0000-0000-000000000000}"/>
          </ac:spMkLst>
        </pc:spChg>
        <pc:grpChg chg="del">
          <ac:chgData name="Courtney Chapman" userId="a700f4d3-016f-4beb-a31c-a02928b74eae" providerId="ADAL" clId="{96B8B538-12F7-43E3-83DD-7583869F6CC5}" dt="2024-09-12T13:30:16.148" v="196" actId="478"/>
          <ac:grpSpMkLst>
            <pc:docMk/>
            <pc:sldMk cId="3282849869" sldId="280"/>
            <ac:grpSpMk id="4" creationId="{16D68396-69D2-4846-A650-90F81DBFC7BB}"/>
          </ac:grpSpMkLst>
        </pc:grpChg>
        <pc:picChg chg="del topLvl">
          <ac:chgData name="Courtney Chapman" userId="a700f4d3-016f-4beb-a31c-a02928b74eae" providerId="ADAL" clId="{96B8B538-12F7-43E3-83DD-7583869F6CC5}" dt="2024-09-12T13:30:16.148" v="196" actId="478"/>
          <ac:picMkLst>
            <pc:docMk/>
            <pc:sldMk cId="3282849869" sldId="280"/>
            <ac:picMk id="3" creationId="{E771D1D4-5499-47B5-AF4B-7BC96BAD2316}"/>
          </ac:picMkLst>
        </pc:picChg>
        <pc:picChg chg="mod">
          <ac:chgData name="Courtney Chapman" userId="a700f4d3-016f-4beb-a31c-a02928b74eae" providerId="ADAL" clId="{96B8B538-12F7-43E3-83DD-7583869F6CC5}" dt="2024-09-12T13:50:11.654" v="343"/>
          <ac:picMkLst>
            <pc:docMk/>
            <pc:sldMk cId="3282849869" sldId="280"/>
            <ac:picMk id="9" creationId="{58B46A1B-B3DB-7DC9-EB6C-87D2F1822393}"/>
          </ac:picMkLst>
        </pc:picChg>
        <pc:picChg chg="mod modCrop">
          <ac:chgData name="Courtney Chapman" userId="a700f4d3-016f-4beb-a31c-a02928b74eae" providerId="ADAL" clId="{96B8B538-12F7-43E3-83DD-7583869F6CC5}" dt="2024-09-12T13:49:57.044" v="336"/>
          <ac:picMkLst>
            <pc:docMk/>
            <pc:sldMk cId="3282849869" sldId="280"/>
            <ac:picMk id="11" creationId="{483C9C1B-439A-2D53-A64B-85EBCFADD1D7}"/>
          </ac:picMkLst>
        </pc:picChg>
        <pc:picChg chg="del mod">
          <ac:chgData name="Courtney Chapman" userId="a700f4d3-016f-4beb-a31c-a02928b74eae" providerId="ADAL" clId="{96B8B538-12F7-43E3-83DD-7583869F6CC5}" dt="2024-09-12T13:30:13.968" v="195" actId="478"/>
          <ac:picMkLst>
            <pc:docMk/>
            <pc:sldMk cId="3282849869" sldId="280"/>
            <ac:picMk id="15" creationId="{FF4695D9-54AC-4C3D-8664-E832AC8F46F7}"/>
          </ac:picMkLst>
        </pc:picChg>
      </pc:sldChg>
      <pc:sldChg chg="addSp modSp mod">
        <pc:chgData name="Courtney Chapman" userId="a700f4d3-016f-4beb-a31c-a02928b74eae" providerId="ADAL" clId="{96B8B538-12F7-43E3-83DD-7583869F6CC5}" dt="2024-09-12T14:33:19.200" v="936" actId="1035"/>
        <pc:sldMkLst>
          <pc:docMk/>
          <pc:sldMk cId="3651595244" sldId="286"/>
        </pc:sldMkLst>
        <pc:spChg chg="add mod">
          <ac:chgData name="Courtney Chapman" userId="a700f4d3-016f-4beb-a31c-a02928b74eae" providerId="ADAL" clId="{96B8B538-12F7-43E3-83DD-7583869F6CC5}" dt="2024-09-12T14:33:19.200" v="936" actId="1035"/>
          <ac:spMkLst>
            <pc:docMk/>
            <pc:sldMk cId="3651595244" sldId="286"/>
            <ac:spMk id="15" creationId="{30675988-1058-3832-DDAA-8C4ACC3D1BB0}"/>
          </ac:spMkLst>
        </pc:spChg>
        <pc:spChg chg="add mod ord">
          <ac:chgData name="Courtney Chapman" userId="a700f4d3-016f-4beb-a31c-a02928b74eae" providerId="ADAL" clId="{96B8B538-12F7-43E3-83DD-7583869F6CC5}" dt="2024-09-12T14:33:11.303" v="933" actId="14100"/>
          <ac:spMkLst>
            <pc:docMk/>
            <pc:sldMk cId="3651595244" sldId="286"/>
            <ac:spMk id="16" creationId="{7B5AE04D-4BB1-353F-D0C5-233F591F4869}"/>
          </ac:spMkLst>
        </pc:spChg>
        <pc:picChg chg="add mod modCrop">
          <ac:chgData name="Courtney Chapman" userId="a700f4d3-016f-4beb-a31c-a02928b74eae" providerId="ADAL" clId="{96B8B538-12F7-43E3-83DD-7583869F6CC5}" dt="2024-09-12T14:07:44.370" v="805" actId="1036"/>
          <ac:picMkLst>
            <pc:docMk/>
            <pc:sldMk cId="3651595244" sldId="286"/>
            <ac:picMk id="3" creationId="{8247F067-5BE7-9C51-85CD-E4C0C62324C5}"/>
          </ac:picMkLst>
        </pc:picChg>
        <pc:picChg chg="mod modCrop">
          <ac:chgData name="Courtney Chapman" userId="a700f4d3-016f-4beb-a31c-a02928b74eae" providerId="ADAL" clId="{96B8B538-12F7-43E3-83DD-7583869F6CC5}" dt="2024-09-12T14:07:48.606" v="809" actId="1036"/>
          <ac:picMkLst>
            <pc:docMk/>
            <pc:sldMk cId="3651595244" sldId="286"/>
            <ac:picMk id="4" creationId="{5673B9B3-BF63-6DB8-5D28-1573A50D5514}"/>
          </ac:picMkLst>
        </pc:picChg>
      </pc:sldChg>
      <pc:sldChg chg="modSp mod">
        <pc:chgData name="Courtney Chapman" userId="a700f4d3-016f-4beb-a31c-a02928b74eae" providerId="ADAL" clId="{96B8B538-12F7-43E3-83DD-7583869F6CC5}" dt="2024-09-12T13:58:32.687" v="424" actId="14826"/>
        <pc:sldMkLst>
          <pc:docMk/>
          <pc:sldMk cId="3552305122" sldId="288"/>
        </pc:sldMkLst>
        <pc:picChg chg="mod modCrop">
          <ac:chgData name="Courtney Chapman" userId="a700f4d3-016f-4beb-a31c-a02928b74eae" providerId="ADAL" clId="{96B8B538-12F7-43E3-83DD-7583869F6CC5}" dt="2024-09-12T13:58:32.687" v="424" actId="14826"/>
          <ac:picMkLst>
            <pc:docMk/>
            <pc:sldMk cId="3552305122" sldId="288"/>
            <ac:picMk id="17" creationId="{8D684A81-B386-CBCA-B21E-F0969813E899}"/>
          </ac:picMkLst>
        </pc:picChg>
      </pc:sldChg>
      <pc:sldChg chg="addSp modSp mod modAnim">
        <pc:chgData name="Courtney Chapman" userId="a700f4d3-016f-4beb-a31c-a02928b74eae" providerId="ADAL" clId="{96B8B538-12F7-43E3-83DD-7583869F6CC5}" dt="2024-09-12T14:49:19.315" v="1214" actId="18131"/>
        <pc:sldMkLst>
          <pc:docMk/>
          <pc:sldMk cId="3102071470" sldId="292"/>
        </pc:sldMkLst>
        <pc:spChg chg="add mod">
          <ac:chgData name="Courtney Chapman" userId="a700f4d3-016f-4beb-a31c-a02928b74eae" providerId="ADAL" clId="{96B8B538-12F7-43E3-83DD-7583869F6CC5}" dt="2024-09-12T14:39:11.922" v="988" actId="571"/>
          <ac:spMkLst>
            <pc:docMk/>
            <pc:sldMk cId="3102071470" sldId="292"/>
            <ac:spMk id="3" creationId="{FB11C11E-7429-89AC-03C2-2B6FB88C9E97}"/>
          </ac:spMkLst>
        </pc:spChg>
        <pc:spChg chg="mod">
          <ac:chgData name="Courtney Chapman" userId="a700f4d3-016f-4beb-a31c-a02928b74eae" providerId="ADAL" clId="{96B8B538-12F7-43E3-83DD-7583869F6CC5}" dt="2024-09-12T14:36:38.732" v="944" actId="1076"/>
          <ac:spMkLst>
            <pc:docMk/>
            <pc:sldMk cId="3102071470" sldId="292"/>
            <ac:spMk id="5" creationId="{00000000-0000-0000-0000-000000000000}"/>
          </ac:spMkLst>
        </pc:spChg>
        <pc:spChg chg="mod">
          <ac:chgData name="Courtney Chapman" userId="a700f4d3-016f-4beb-a31c-a02928b74eae" providerId="ADAL" clId="{96B8B538-12F7-43E3-83DD-7583869F6CC5}" dt="2024-09-12T14:39:58.367" v="1021" actId="1036"/>
          <ac:spMkLst>
            <pc:docMk/>
            <pc:sldMk cId="3102071470" sldId="292"/>
            <ac:spMk id="6" creationId="{00000000-0000-0000-0000-000000000000}"/>
          </ac:spMkLst>
        </pc:spChg>
        <pc:spChg chg="mod">
          <ac:chgData name="Courtney Chapman" userId="a700f4d3-016f-4beb-a31c-a02928b74eae" providerId="ADAL" clId="{96B8B538-12F7-43E3-83DD-7583869F6CC5}" dt="2024-09-12T14:38:48.516" v="982" actId="1036"/>
          <ac:spMkLst>
            <pc:docMk/>
            <pc:sldMk cId="3102071470" sldId="292"/>
            <ac:spMk id="7" creationId="{00000000-0000-0000-0000-000000000000}"/>
          </ac:spMkLst>
        </pc:spChg>
        <pc:spChg chg="mod">
          <ac:chgData name="Courtney Chapman" userId="a700f4d3-016f-4beb-a31c-a02928b74eae" providerId="ADAL" clId="{96B8B538-12F7-43E3-83DD-7583869F6CC5}" dt="2024-09-12T14:39:36.527" v="996" actId="1076"/>
          <ac:spMkLst>
            <pc:docMk/>
            <pc:sldMk cId="3102071470" sldId="292"/>
            <ac:spMk id="8" creationId="{B7286016-F554-4B31-9909-76DBC6261BBB}"/>
          </ac:spMkLst>
        </pc:spChg>
        <pc:spChg chg="mod">
          <ac:chgData name="Courtney Chapman" userId="a700f4d3-016f-4beb-a31c-a02928b74eae" providerId="ADAL" clId="{96B8B538-12F7-43E3-83DD-7583869F6CC5}" dt="2024-09-12T14:39:30.277" v="994" actId="368"/>
          <ac:spMkLst>
            <pc:docMk/>
            <pc:sldMk cId="3102071470" sldId="292"/>
            <ac:spMk id="9" creationId="{E6B647DC-58AC-46CC-9871-DFB3E1A54D3E}"/>
          </ac:spMkLst>
        </pc:spChg>
        <pc:spChg chg="mod">
          <ac:chgData name="Courtney Chapman" userId="a700f4d3-016f-4beb-a31c-a02928b74eae" providerId="ADAL" clId="{96B8B538-12F7-43E3-83DD-7583869F6CC5}" dt="2024-09-12T14:39:30.277" v="994" actId="368"/>
          <ac:spMkLst>
            <pc:docMk/>
            <pc:sldMk cId="3102071470" sldId="292"/>
            <ac:spMk id="10" creationId="{800B39E9-8B52-4826-ABA6-0639F7732198}"/>
          </ac:spMkLst>
        </pc:spChg>
        <pc:spChg chg="mod">
          <ac:chgData name="Courtney Chapman" userId="a700f4d3-016f-4beb-a31c-a02928b74eae" providerId="ADAL" clId="{96B8B538-12F7-43E3-83DD-7583869F6CC5}" dt="2024-09-12T14:39:30.277" v="994" actId="368"/>
          <ac:spMkLst>
            <pc:docMk/>
            <pc:sldMk cId="3102071470" sldId="292"/>
            <ac:spMk id="11" creationId="{EF9E38A6-9DF5-4E7C-A1F3-3D79A1E76039}"/>
          </ac:spMkLst>
        </pc:spChg>
        <pc:spChg chg="mod">
          <ac:chgData name="Courtney Chapman" userId="a700f4d3-016f-4beb-a31c-a02928b74eae" providerId="ADAL" clId="{96B8B538-12F7-43E3-83DD-7583869F6CC5}" dt="2024-09-12T14:39:36.527" v="996" actId="1076"/>
          <ac:spMkLst>
            <pc:docMk/>
            <pc:sldMk cId="3102071470" sldId="292"/>
            <ac:spMk id="12" creationId="{AC2B9C59-099A-4DC5-879E-A11C7194E00C}"/>
          </ac:spMkLst>
        </pc:spChg>
        <pc:spChg chg="mod">
          <ac:chgData name="Courtney Chapman" userId="a700f4d3-016f-4beb-a31c-a02928b74eae" providerId="ADAL" clId="{96B8B538-12F7-43E3-83DD-7583869F6CC5}" dt="2024-09-12T14:39:48.062" v="1011" actId="1036"/>
          <ac:spMkLst>
            <pc:docMk/>
            <pc:sldMk cId="3102071470" sldId="292"/>
            <ac:spMk id="13" creationId="{DC0D9EC6-640D-4848-8C0F-E72C4F5C0FBF}"/>
          </ac:spMkLst>
        </pc:spChg>
        <pc:spChg chg="mod">
          <ac:chgData name="Courtney Chapman" userId="a700f4d3-016f-4beb-a31c-a02928b74eae" providerId="ADAL" clId="{96B8B538-12F7-43E3-83DD-7583869F6CC5}" dt="2024-09-12T14:39:11.922" v="988" actId="571"/>
          <ac:spMkLst>
            <pc:docMk/>
            <pc:sldMk cId="3102071470" sldId="292"/>
            <ac:spMk id="16" creationId="{9566E074-A3D1-AB08-53FF-70E5C0E567D2}"/>
          </ac:spMkLst>
        </pc:spChg>
        <pc:spChg chg="mod">
          <ac:chgData name="Courtney Chapman" userId="a700f4d3-016f-4beb-a31c-a02928b74eae" providerId="ADAL" clId="{96B8B538-12F7-43E3-83DD-7583869F6CC5}" dt="2024-09-12T14:39:11.922" v="988" actId="571"/>
          <ac:spMkLst>
            <pc:docMk/>
            <pc:sldMk cId="3102071470" sldId="292"/>
            <ac:spMk id="17" creationId="{EEBE2232-2CF2-F7B6-20BE-F6E161AEF64E}"/>
          </ac:spMkLst>
        </pc:spChg>
        <pc:spChg chg="mod">
          <ac:chgData name="Courtney Chapman" userId="a700f4d3-016f-4beb-a31c-a02928b74eae" providerId="ADAL" clId="{96B8B538-12F7-43E3-83DD-7583869F6CC5}" dt="2024-09-12T14:39:11.922" v="988" actId="571"/>
          <ac:spMkLst>
            <pc:docMk/>
            <pc:sldMk cId="3102071470" sldId="292"/>
            <ac:spMk id="18" creationId="{67010ACD-443A-1E4E-6009-C390D5BFAA9E}"/>
          </ac:spMkLst>
        </pc:spChg>
        <pc:spChg chg="add mod">
          <ac:chgData name="Courtney Chapman" userId="a700f4d3-016f-4beb-a31c-a02928b74eae" providerId="ADAL" clId="{96B8B538-12F7-43E3-83DD-7583869F6CC5}" dt="2024-09-12T14:39:11.922" v="988" actId="571"/>
          <ac:spMkLst>
            <pc:docMk/>
            <pc:sldMk cId="3102071470" sldId="292"/>
            <ac:spMk id="19" creationId="{5832B854-67CC-4E6A-3BB7-0A7514A08B02}"/>
          </ac:spMkLst>
        </pc:spChg>
        <pc:grpChg chg="mod">
          <ac:chgData name="Courtney Chapman" userId="a700f4d3-016f-4beb-a31c-a02928b74eae" providerId="ADAL" clId="{96B8B538-12F7-43E3-83DD-7583869F6CC5}" dt="2024-09-12T14:39:36.527" v="996" actId="1076"/>
          <ac:grpSpMkLst>
            <pc:docMk/>
            <pc:sldMk cId="3102071470" sldId="292"/>
            <ac:grpSpMk id="14" creationId="{3ECBC568-A8E3-4552-99CB-AF35D5E53D5E}"/>
          </ac:grpSpMkLst>
        </pc:grpChg>
        <pc:grpChg chg="add mod">
          <ac:chgData name="Courtney Chapman" userId="a700f4d3-016f-4beb-a31c-a02928b74eae" providerId="ADAL" clId="{96B8B538-12F7-43E3-83DD-7583869F6CC5}" dt="2024-09-12T14:39:11.922" v="988" actId="571"/>
          <ac:grpSpMkLst>
            <pc:docMk/>
            <pc:sldMk cId="3102071470" sldId="292"/>
            <ac:grpSpMk id="15" creationId="{1F646988-E2AE-586D-3817-4EAAA7DF4E53}"/>
          </ac:grpSpMkLst>
        </pc:grpChg>
        <pc:picChg chg="add mod ord modCrop">
          <ac:chgData name="Courtney Chapman" userId="a700f4d3-016f-4beb-a31c-a02928b74eae" providerId="ADAL" clId="{96B8B538-12F7-43E3-83DD-7583869F6CC5}" dt="2024-09-12T14:49:19.315" v="1214" actId="18131"/>
          <ac:picMkLst>
            <pc:docMk/>
            <pc:sldMk cId="3102071470" sldId="292"/>
            <ac:picMk id="2" creationId="{C9B1D087-748E-6647-7BEB-C81F805A122C}"/>
          </ac:picMkLst>
        </pc:picChg>
        <pc:picChg chg="mod modCrop">
          <ac:chgData name="Courtney Chapman" userId="a700f4d3-016f-4beb-a31c-a02928b74eae" providerId="ADAL" clId="{96B8B538-12F7-43E3-83DD-7583869F6CC5}" dt="2024-09-12T14:38:17.910" v="969" actId="18131"/>
          <ac:picMkLst>
            <pc:docMk/>
            <pc:sldMk cId="3102071470" sldId="292"/>
            <ac:picMk id="4" creationId="{00000000-0000-0000-0000-000000000000}"/>
          </ac:picMkLst>
        </pc:picChg>
      </pc:sldChg>
      <pc:sldChg chg="addSp delSp modSp mod">
        <pc:chgData name="Courtney Chapman" userId="a700f4d3-016f-4beb-a31c-a02928b74eae" providerId="ADAL" clId="{96B8B538-12F7-43E3-83DD-7583869F6CC5}" dt="2024-09-12T14:31:56.596" v="925" actId="1366"/>
        <pc:sldMkLst>
          <pc:docMk/>
          <pc:sldMk cId="4268722235" sldId="295"/>
        </pc:sldMkLst>
        <pc:spChg chg="mod">
          <ac:chgData name="Courtney Chapman" userId="a700f4d3-016f-4beb-a31c-a02928b74eae" providerId="ADAL" clId="{96B8B538-12F7-43E3-83DD-7583869F6CC5}" dt="2024-09-11T21:54:59.497" v="12"/>
          <ac:spMkLst>
            <pc:docMk/>
            <pc:sldMk cId="4268722235" sldId="295"/>
            <ac:spMk id="6" creationId="{00000000-0000-0000-0000-000000000000}"/>
          </ac:spMkLst>
        </pc:spChg>
        <pc:spChg chg="mod">
          <ac:chgData name="Courtney Chapman" userId="a700f4d3-016f-4beb-a31c-a02928b74eae" providerId="ADAL" clId="{96B8B538-12F7-43E3-83DD-7583869F6CC5}" dt="2024-09-11T21:52:54.360" v="5" actId="20577"/>
          <ac:spMkLst>
            <pc:docMk/>
            <pc:sldMk cId="4268722235" sldId="295"/>
            <ac:spMk id="7" creationId="{00000000-0000-0000-0000-000000000000}"/>
          </ac:spMkLst>
        </pc:spChg>
        <pc:spChg chg="mod">
          <ac:chgData name="Courtney Chapman" userId="a700f4d3-016f-4beb-a31c-a02928b74eae" providerId="ADAL" clId="{96B8B538-12F7-43E3-83DD-7583869F6CC5}" dt="2024-09-11T21:55:03.011" v="13" actId="20577"/>
          <ac:spMkLst>
            <pc:docMk/>
            <pc:sldMk cId="4268722235" sldId="295"/>
            <ac:spMk id="12" creationId="{05DA7A35-B2A8-28C9-BDF6-8180DCABFEF0}"/>
          </ac:spMkLst>
        </pc:spChg>
        <pc:picChg chg="add del">
          <ac:chgData name="Courtney Chapman" userId="a700f4d3-016f-4beb-a31c-a02928b74eae" providerId="ADAL" clId="{96B8B538-12F7-43E3-83DD-7583869F6CC5}" dt="2024-09-12T14:31:07.136" v="923" actId="478"/>
          <ac:picMkLst>
            <pc:docMk/>
            <pc:sldMk cId="4268722235" sldId="295"/>
            <ac:picMk id="2" creationId="{7D7F4640-079B-228A-A6AB-E5A4B9747DFB}"/>
          </ac:picMkLst>
        </pc:picChg>
        <pc:picChg chg="mod">
          <ac:chgData name="Courtney Chapman" userId="a700f4d3-016f-4beb-a31c-a02928b74eae" providerId="ADAL" clId="{96B8B538-12F7-43E3-83DD-7583869F6CC5}" dt="2024-09-12T14:31:56.596" v="925" actId="1366"/>
          <ac:picMkLst>
            <pc:docMk/>
            <pc:sldMk cId="4268722235" sldId="295"/>
            <ac:picMk id="3" creationId="{E5166A33-7AB5-501D-DCB8-A4CA727FC7BF}"/>
          </ac:picMkLst>
        </pc:picChg>
      </pc:sldChg>
      <pc:sldChg chg="modSp modAnim">
        <pc:chgData name="Courtney Chapman" userId="a700f4d3-016f-4beb-a31c-a02928b74eae" providerId="ADAL" clId="{96B8B538-12F7-43E3-83DD-7583869F6CC5}" dt="2024-09-12T13:51:20.018" v="355" actId="20577"/>
        <pc:sldMkLst>
          <pc:docMk/>
          <pc:sldMk cId="339695909" sldId="296"/>
        </pc:sldMkLst>
        <pc:spChg chg="mod">
          <ac:chgData name="Courtney Chapman" userId="a700f4d3-016f-4beb-a31c-a02928b74eae" providerId="ADAL" clId="{96B8B538-12F7-43E3-83DD-7583869F6CC5}" dt="2024-09-12T13:51:18.752" v="354" actId="20577"/>
          <ac:spMkLst>
            <pc:docMk/>
            <pc:sldMk cId="339695909" sldId="296"/>
            <ac:spMk id="6" creationId="{00000000-0000-0000-0000-000000000000}"/>
          </ac:spMkLst>
        </pc:spChg>
      </pc:sldChg>
      <pc:sldChg chg="modSp">
        <pc:chgData name="Courtney Chapman" userId="a700f4d3-016f-4beb-a31c-a02928b74eae" providerId="ADAL" clId="{96B8B538-12F7-43E3-83DD-7583869F6CC5}" dt="2024-09-12T14:41:55.080" v="1023" actId="1366"/>
        <pc:sldMkLst>
          <pc:docMk/>
          <pc:sldMk cId="2215698531" sldId="297"/>
        </pc:sldMkLst>
        <pc:spChg chg="mod">
          <ac:chgData name="Courtney Chapman" userId="a700f4d3-016f-4beb-a31c-a02928b74eae" providerId="ADAL" clId="{96B8B538-12F7-43E3-83DD-7583869F6CC5}" dt="2024-09-12T13:18:33.106" v="117" actId="20577"/>
          <ac:spMkLst>
            <pc:docMk/>
            <pc:sldMk cId="2215698531" sldId="297"/>
            <ac:spMk id="6" creationId="{00000000-0000-0000-0000-000000000000}"/>
          </ac:spMkLst>
        </pc:spChg>
        <pc:picChg chg="mod">
          <ac:chgData name="Courtney Chapman" userId="a700f4d3-016f-4beb-a31c-a02928b74eae" providerId="ADAL" clId="{96B8B538-12F7-43E3-83DD-7583869F6CC5}" dt="2024-09-12T14:41:55.080" v="1023" actId="1366"/>
          <ac:picMkLst>
            <pc:docMk/>
            <pc:sldMk cId="2215698531" sldId="297"/>
            <ac:picMk id="4" creationId="{00000000-0000-0000-0000-000000000000}"/>
          </ac:picMkLst>
        </pc:picChg>
      </pc:sldChg>
      <pc:sldChg chg="modSp mod">
        <pc:chgData name="Courtney Chapman" userId="a700f4d3-016f-4beb-a31c-a02928b74eae" providerId="ADAL" clId="{96B8B538-12F7-43E3-83DD-7583869F6CC5}" dt="2024-09-12T13:37:28.051" v="218" actId="1366"/>
        <pc:sldMkLst>
          <pc:docMk/>
          <pc:sldMk cId="4151046895" sldId="298"/>
        </pc:sldMkLst>
        <pc:picChg chg="mod">
          <ac:chgData name="Courtney Chapman" userId="a700f4d3-016f-4beb-a31c-a02928b74eae" providerId="ADAL" clId="{96B8B538-12F7-43E3-83DD-7583869F6CC5}" dt="2024-09-12T13:37:28.051" v="218" actId="1366"/>
          <ac:picMkLst>
            <pc:docMk/>
            <pc:sldMk cId="4151046895" sldId="298"/>
            <ac:picMk id="23" creationId="{C9F2625F-8A6D-47FE-8915-7EC0DEF04DB0}"/>
          </ac:picMkLst>
        </pc:picChg>
      </pc:sldChg>
      <pc:sldChg chg="addSp delSp modSp mod modAnim">
        <pc:chgData name="Courtney Chapman" userId="a700f4d3-016f-4beb-a31c-a02928b74eae" providerId="ADAL" clId="{96B8B538-12F7-43E3-83DD-7583869F6CC5}" dt="2024-09-12T14:48:25.392" v="1213" actId="14861"/>
        <pc:sldMkLst>
          <pc:docMk/>
          <pc:sldMk cId="172921474" sldId="412"/>
        </pc:sldMkLst>
        <pc:spChg chg="mod">
          <ac:chgData name="Courtney Chapman" userId="a700f4d3-016f-4beb-a31c-a02928b74eae" providerId="ADAL" clId="{96B8B538-12F7-43E3-83DD-7583869F6CC5}" dt="2024-09-12T14:48:25.392" v="1213" actId="14861"/>
          <ac:spMkLst>
            <pc:docMk/>
            <pc:sldMk cId="172921474" sldId="412"/>
            <ac:spMk id="5" creationId="{00000000-0000-0000-0000-000000000000}"/>
          </ac:spMkLst>
        </pc:spChg>
        <pc:spChg chg="mod">
          <ac:chgData name="Courtney Chapman" userId="a700f4d3-016f-4beb-a31c-a02928b74eae" providerId="ADAL" clId="{96B8B538-12F7-43E3-83DD-7583869F6CC5}" dt="2024-09-12T13:29:04.765" v="193" actId="20577"/>
          <ac:spMkLst>
            <pc:docMk/>
            <pc:sldMk cId="172921474" sldId="412"/>
            <ac:spMk id="6" creationId="{00000000-0000-0000-0000-000000000000}"/>
          </ac:spMkLst>
        </pc:spChg>
        <pc:spChg chg="mod">
          <ac:chgData name="Courtney Chapman" userId="a700f4d3-016f-4beb-a31c-a02928b74eae" providerId="ADAL" clId="{96B8B538-12F7-43E3-83DD-7583869F6CC5}" dt="2024-09-12T14:46:29.505" v="1188" actId="2085"/>
          <ac:spMkLst>
            <pc:docMk/>
            <pc:sldMk cId="172921474" sldId="412"/>
            <ac:spMk id="20" creationId="{F7303A3E-EEE7-696D-D046-967B494EF005}"/>
          </ac:spMkLst>
        </pc:spChg>
        <pc:picChg chg="add mod ord">
          <ac:chgData name="Courtney Chapman" userId="a700f4d3-016f-4beb-a31c-a02928b74eae" providerId="ADAL" clId="{96B8B538-12F7-43E3-83DD-7583869F6CC5}" dt="2024-09-12T14:46:11.581" v="1187" actId="14861"/>
          <ac:picMkLst>
            <pc:docMk/>
            <pc:sldMk cId="172921474" sldId="412"/>
            <ac:picMk id="2" creationId="{7FE4840C-1A45-78F7-31E4-9674E348EA88}"/>
          </ac:picMkLst>
        </pc:picChg>
        <pc:picChg chg="add mod ord">
          <ac:chgData name="Courtney Chapman" userId="a700f4d3-016f-4beb-a31c-a02928b74eae" providerId="ADAL" clId="{96B8B538-12F7-43E3-83DD-7583869F6CC5}" dt="2024-09-12T14:46:11.581" v="1187" actId="14861"/>
          <ac:picMkLst>
            <pc:docMk/>
            <pc:sldMk cId="172921474" sldId="412"/>
            <ac:picMk id="3" creationId="{F9044CE7-E923-8DFD-6E1A-A20DFC47027B}"/>
          </ac:picMkLst>
        </pc:picChg>
        <pc:picChg chg="add del mod">
          <ac:chgData name="Courtney Chapman" userId="a700f4d3-016f-4beb-a31c-a02928b74eae" providerId="ADAL" clId="{96B8B538-12F7-43E3-83DD-7583869F6CC5}" dt="2024-09-12T14:46:11.581" v="1187" actId="14861"/>
          <ac:picMkLst>
            <pc:docMk/>
            <pc:sldMk cId="172921474" sldId="412"/>
            <ac:picMk id="4" creationId="{B6586D03-7382-4E30-7C4A-C91FB0C78BD3}"/>
          </ac:picMkLst>
        </pc:picChg>
        <pc:picChg chg="add mod">
          <ac:chgData name="Courtney Chapman" userId="a700f4d3-016f-4beb-a31c-a02928b74eae" providerId="ADAL" clId="{96B8B538-12F7-43E3-83DD-7583869F6CC5}" dt="2024-09-12T14:46:11.581" v="1187" actId="14861"/>
          <ac:picMkLst>
            <pc:docMk/>
            <pc:sldMk cId="172921474" sldId="412"/>
            <ac:picMk id="8" creationId="{9726A0B9-E14E-213A-8485-B24262DA8C4A}"/>
          </ac:picMkLst>
        </pc:picChg>
        <pc:picChg chg="mod">
          <ac:chgData name="Courtney Chapman" userId="a700f4d3-016f-4beb-a31c-a02928b74eae" providerId="ADAL" clId="{96B8B538-12F7-43E3-83DD-7583869F6CC5}" dt="2024-09-12T14:46:11.581" v="1187" actId="14861"/>
          <ac:picMkLst>
            <pc:docMk/>
            <pc:sldMk cId="172921474" sldId="412"/>
            <ac:picMk id="17" creationId="{03C51717-2673-A6FC-0585-3405B751027D}"/>
          </ac:picMkLst>
        </pc:picChg>
        <pc:picChg chg="mod">
          <ac:chgData name="Courtney Chapman" userId="a700f4d3-016f-4beb-a31c-a02928b74eae" providerId="ADAL" clId="{96B8B538-12F7-43E3-83DD-7583869F6CC5}" dt="2024-09-12T14:46:11.581" v="1187" actId="14861"/>
          <ac:picMkLst>
            <pc:docMk/>
            <pc:sldMk cId="172921474" sldId="412"/>
            <ac:picMk id="19" creationId="{4B70F959-EB7F-D7D4-89C0-4591AD83CB03}"/>
          </ac:picMkLst>
        </pc:picChg>
      </pc:sldChg>
      <pc:sldChg chg="modSp mod">
        <pc:chgData name="Courtney Chapman" userId="a700f4d3-016f-4beb-a31c-a02928b74eae" providerId="ADAL" clId="{96B8B538-12F7-43E3-83DD-7583869F6CC5}" dt="2024-09-12T14:10:12.672" v="826" actId="20577"/>
        <pc:sldMkLst>
          <pc:docMk/>
          <pc:sldMk cId="3944029355" sldId="413"/>
        </pc:sldMkLst>
        <pc:spChg chg="mod">
          <ac:chgData name="Courtney Chapman" userId="a700f4d3-016f-4beb-a31c-a02928b74eae" providerId="ADAL" clId="{96B8B538-12F7-43E3-83DD-7583869F6CC5}" dt="2024-09-12T14:10:12.672" v="826" actId="20577"/>
          <ac:spMkLst>
            <pc:docMk/>
            <pc:sldMk cId="3944029355" sldId="413"/>
            <ac:spMk id="2" creationId="{FEAED4F7-8215-4801-A4FA-EFD791C8FB64}"/>
          </ac:spMkLst>
        </pc:spChg>
        <pc:spChg chg="mod">
          <ac:chgData name="Courtney Chapman" userId="a700f4d3-016f-4beb-a31c-a02928b74eae" providerId="ADAL" clId="{96B8B538-12F7-43E3-83DD-7583869F6CC5}" dt="2024-09-12T13:17:24.160" v="96" actId="6549"/>
          <ac:spMkLst>
            <pc:docMk/>
            <pc:sldMk cId="3944029355" sldId="413"/>
            <ac:spMk id="6" creationId="{00000000-0000-0000-0000-000000000000}"/>
          </ac:spMkLst>
        </pc:spChg>
        <pc:spChg chg="mod">
          <ac:chgData name="Courtney Chapman" userId="a700f4d3-016f-4beb-a31c-a02928b74eae" providerId="ADAL" clId="{96B8B538-12F7-43E3-83DD-7583869F6CC5}" dt="2024-09-12T13:16:08.881" v="74" actId="6549"/>
          <ac:spMkLst>
            <pc:docMk/>
            <pc:sldMk cId="3944029355" sldId="413"/>
            <ac:spMk id="7" creationId="{00000000-0000-0000-0000-000000000000}"/>
          </ac:spMkLst>
        </pc:spChg>
        <pc:grpChg chg="mod">
          <ac:chgData name="Courtney Chapman" userId="a700f4d3-016f-4beb-a31c-a02928b74eae" providerId="ADAL" clId="{96B8B538-12F7-43E3-83DD-7583869F6CC5}" dt="2024-09-12T13:17:29.894" v="101" actId="1036"/>
          <ac:grpSpMkLst>
            <pc:docMk/>
            <pc:sldMk cId="3944029355" sldId="413"/>
            <ac:grpSpMk id="12" creationId="{F799BC59-2189-4C30-B811-09CA3208CC36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14D8B2-872C-4B33-A268-726813EF8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FC60A-CCB3-45E4-9698-5D00745CB1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81386-2736-4396-9D45-B2A91A3D17AD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C4F1D-70BF-45D6-91E9-8CBE2D833B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CC1CA9-6047-43E3-BB86-63BBFDE6B6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EA475-0AB0-4B1D-A3E0-290CA09EA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39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4C866-804E-45D4-A0E8-7C71551241DA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74B17-BFE5-4556-94DF-A114F0239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6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4B17-BFE5-4556-94DF-A114F0239D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02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4B17-BFE5-4556-94DF-A114F0239D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69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4B17-BFE5-4556-94DF-A114F0239D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4B17-BFE5-4556-94DF-A114F0239D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6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88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01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6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22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72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96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09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90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78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79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55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02BD1-F724-4378-A1BB-D14189779CF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3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microsoft.com/office/2007/relationships/hdphoto" Target="../media/hdphoto4.wdp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8.wdp"/><Relationship Id="rId4" Type="http://schemas.openxmlformats.org/officeDocument/2006/relationships/image" Target="../media/image24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aslmsedu" TargetMode="External"/><Relationship Id="rId13" Type="http://schemas.openxmlformats.org/officeDocument/2006/relationships/image" Target="../media/image36.png"/><Relationship Id="rId3" Type="http://schemas.microsoft.com/office/2007/relationships/hdphoto" Target="../media/hdphoto11.wdp"/><Relationship Id="rId7" Type="http://schemas.openxmlformats.org/officeDocument/2006/relationships/image" Target="../media/image33.png"/><Relationship Id="rId12" Type="http://schemas.openxmlformats.org/officeDocument/2006/relationships/hyperlink" Target="https://www.instagram.com/aslmsmeeting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nkedin.com/company/the-american-society-for-laser-medicine-and-surgery-inc-aslms-" TargetMode="Externa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hyperlink" Target="http://www.youtube.com/user/AmSocLasMedSurg" TargetMode="External"/><Relationship Id="rId4" Type="http://schemas.openxmlformats.org/officeDocument/2006/relationships/hyperlink" Target="https://www.facebook.com/aslms.connect" TargetMode="Externa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042" y="0"/>
            <a:ext cx="1222408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1227" y="4321043"/>
            <a:ext cx="6226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DEVELOPING THE NEXT GENERATION OF ENERGY-BASED TECHNOLOGY LEADERS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27" y="715357"/>
            <a:ext cx="5765362" cy="31308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A7CF05-89FF-44ED-9B48-5C8BECC2B7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10" y="5677499"/>
            <a:ext cx="1951146" cy="9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83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7303A3E-EEE7-696D-D046-967B494EF005}"/>
              </a:ext>
            </a:extLst>
          </p:cNvPr>
          <p:cNvSpPr/>
          <p:nvPr/>
        </p:nvSpPr>
        <p:spPr>
          <a:xfrm>
            <a:off x="5568593" y="-2011"/>
            <a:ext cx="6623407" cy="6860011"/>
          </a:xfrm>
          <a:prstGeom prst="rect">
            <a:avLst/>
          </a:prstGeom>
          <a:gradFill flip="none" rotWithShape="1">
            <a:gsLst>
              <a:gs pos="50000">
                <a:schemeClr val="bg1">
                  <a:lumMod val="50000"/>
                  <a:tint val="44500"/>
                  <a:satMod val="160000"/>
                </a:schemeClr>
              </a:gs>
              <a:gs pos="0">
                <a:srgbClr val="6D6F71">
                  <a:lumMod val="55000"/>
                  <a:lumOff val="45000"/>
                </a:srgb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2011"/>
            <a:ext cx="5568593" cy="6874526"/>
          </a:xfrm>
          <a:prstGeom prst="rect">
            <a:avLst/>
          </a:prstGeom>
          <a:solidFill>
            <a:srgbClr val="C4D92E"/>
          </a:solidFill>
          <a:ln>
            <a:noFill/>
          </a:ln>
          <a:effectLst>
            <a:outerShdw blurRad="127000" dir="189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7608" y="1439254"/>
            <a:ext cx="509797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Free resources to help you build a strong foundation in lasers and other light energy-based technology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ASLMS Lasers, Lights, and Energy-Based Devices: 100 Fast Facts and Pearls for Board Review and Clinical Practice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Laser Primer: Lasers and Other </a:t>
            </a:r>
            <a:b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Energy-Based Technologies in Dermatology 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 more!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Log in to download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970" y="936927"/>
            <a:ext cx="4758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Early Career Learning Opportunities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12B0F-22A8-4E5E-B6D9-39E4478B29DE}"/>
              </a:ext>
            </a:extLst>
          </p:cNvPr>
          <p:cNvSpPr txBox="1"/>
          <p:nvPr/>
        </p:nvSpPr>
        <p:spPr>
          <a:xfrm>
            <a:off x="343970" y="331362"/>
            <a:ext cx="33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B42D5C-7EC6-4DF6-9190-6ED9D4C08639}"/>
              </a:ext>
            </a:extLst>
          </p:cNvPr>
          <p:cNvSpPr/>
          <p:nvPr/>
        </p:nvSpPr>
        <p:spPr>
          <a:xfrm>
            <a:off x="0" y="5867590"/>
            <a:ext cx="5568593" cy="55803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0C1D10-9A81-4A26-9F24-3B5A64E2EBD9}"/>
              </a:ext>
            </a:extLst>
          </p:cNvPr>
          <p:cNvGrpSpPr/>
          <p:nvPr/>
        </p:nvGrpSpPr>
        <p:grpSpPr>
          <a:xfrm>
            <a:off x="3705345" y="5494001"/>
            <a:ext cx="1305212" cy="1305210"/>
            <a:chOff x="3365937" y="1535244"/>
            <a:chExt cx="1305212" cy="13052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66AF1A5-D6AD-4E39-A088-7567C230AE90}"/>
                </a:ext>
              </a:extLst>
            </p:cNvPr>
            <p:cNvSpPr/>
            <p:nvPr/>
          </p:nvSpPr>
          <p:spPr>
            <a:xfrm>
              <a:off x="3365937" y="1535244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30E3903-26F2-4B9B-AE20-36E85A4C90D3}"/>
                </a:ext>
              </a:extLst>
            </p:cNvPr>
            <p:cNvSpPr/>
            <p:nvPr/>
          </p:nvSpPr>
          <p:spPr>
            <a:xfrm>
              <a:off x="3468155" y="1637461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3D5953-25A4-4EE7-BC69-D0F2E0A0A38D}"/>
                </a:ext>
              </a:extLst>
            </p:cNvPr>
            <p:cNvSpPr txBox="1"/>
            <p:nvPr/>
          </p:nvSpPr>
          <p:spPr>
            <a:xfrm>
              <a:off x="3365937" y="1825376"/>
              <a:ext cx="13052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77F4BF9-BAA6-4EE7-8B27-143A04077327}"/>
              </a:ext>
            </a:extLst>
          </p:cNvPr>
          <p:cNvSpPr txBox="1"/>
          <p:nvPr/>
        </p:nvSpPr>
        <p:spPr>
          <a:xfrm>
            <a:off x="256009" y="5952738"/>
            <a:ext cx="3398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ASLMS Members</a:t>
            </a: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70F959-EB7F-D7D4-89C0-4591AD83CB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283" y="334530"/>
            <a:ext cx="2218324" cy="2898132"/>
          </a:xfrm>
          <a:prstGeom prst="rect">
            <a:avLst/>
          </a:prstGeom>
          <a:effectLst>
            <a:outerShdw blurRad="127000" dir="18900000" algn="bl" rotWithShape="0">
              <a:prstClr val="black">
                <a:alpha val="50000"/>
              </a:prstClr>
            </a:outerShdw>
          </a:effectLst>
        </p:spPr>
      </p:pic>
      <p:pic>
        <p:nvPicPr>
          <p:cNvPr id="17" name="Content Placeholder 16" descr="Text, website&#10;&#10;Description automatically generated with medium confidence">
            <a:extLst>
              <a:ext uri="{FF2B5EF4-FFF2-40B4-BE49-F238E27FC236}">
                <a16:creationId xmlns:a16="http://schemas.microsoft.com/office/drawing/2014/main" id="{03C51717-2673-A6FC-0585-3405B7510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37" y="334530"/>
            <a:ext cx="2239465" cy="2898132"/>
          </a:xfrm>
          <a:effectLst>
            <a:outerShdw blurRad="127000" dir="18900000" algn="bl" rotWithShape="0">
              <a:prstClr val="black">
                <a:alpha val="5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586D03-7382-4E30-7C4A-C91FB0C78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0148" y="2090258"/>
            <a:ext cx="2218000" cy="2870354"/>
          </a:xfrm>
          <a:prstGeom prst="rect">
            <a:avLst/>
          </a:prstGeom>
          <a:effectLst>
            <a:outerShdw blurRad="127000" dir="18900000" algn="bl" rotWithShape="0">
              <a:prstClr val="black">
                <a:alpha val="5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E4840C-1A45-78F7-31E4-9674E348EA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308" y="3736833"/>
            <a:ext cx="2218323" cy="2870354"/>
          </a:xfrm>
          <a:prstGeom prst="rect">
            <a:avLst/>
          </a:prstGeom>
          <a:effectLst>
            <a:outerShdw blurRad="127000" dir="18900000" algn="bl" rotWithShape="0">
              <a:prstClr val="black">
                <a:alpha val="5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26A0B9-E14E-213A-8485-B24262DA8C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991" y="2090258"/>
            <a:ext cx="2218000" cy="2870354"/>
          </a:xfrm>
          <a:prstGeom prst="rect">
            <a:avLst/>
          </a:prstGeom>
          <a:effectLst>
            <a:outerShdw blurRad="127000" dir="18900000" algn="bl" rotWithShape="0">
              <a:prstClr val="black">
                <a:alpha val="5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044CE7-E923-8DFD-6E1A-A20DFC4702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6284" y="3736833"/>
            <a:ext cx="2218323" cy="2870354"/>
          </a:xfrm>
          <a:prstGeom prst="rect">
            <a:avLst/>
          </a:prstGeom>
          <a:effectLst>
            <a:outerShdw blurRad="127000" dir="18900000" algn="b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21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DFD55-E333-4A4B-A18E-4C727F1A0D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-499"/>
          <a:stretch/>
        </p:blipFill>
        <p:spPr>
          <a:xfrm>
            <a:off x="-667820" y="-22549"/>
            <a:ext cx="8705699" cy="75065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96018" y="-1"/>
            <a:ext cx="5095982" cy="6905265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53401" y="972797"/>
            <a:ext cx="45000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 Mentorship Program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mentorship program connects residents and early career members with more senior members of our society to work on a specific project over a one-year period and build relationships.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Choose your project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Choose your mentor or ask for one to be assigned to your project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Share results with the ASLMS community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3401" y="347360"/>
            <a:ext cx="2448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AC713B1-E9BD-4003-AD94-CE1163FF65CA}"/>
              </a:ext>
            </a:extLst>
          </p:cNvPr>
          <p:cNvSpPr/>
          <p:nvPr/>
        </p:nvSpPr>
        <p:spPr>
          <a:xfrm>
            <a:off x="7096018" y="5797448"/>
            <a:ext cx="5095982" cy="52322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      All ASLMS Members</a:t>
            </a:r>
            <a:endParaRPr lang="en-US" sz="2000" b="1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085D9E1-242E-43C7-B578-768E34827FD1}"/>
              </a:ext>
            </a:extLst>
          </p:cNvPr>
          <p:cNvGrpSpPr/>
          <p:nvPr/>
        </p:nvGrpSpPr>
        <p:grpSpPr>
          <a:xfrm>
            <a:off x="10694459" y="5400627"/>
            <a:ext cx="1305212" cy="1305210"/>
            <a:chOff x="-2363256" y="1170206"/>
            <a:chExt cx="1305212" cy="130521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CA22341-FAC6-4849-BFB6-F95D56DE7A05}"/>
                </a:ext>
              </a:extLst>
            </p:cNvPr>
            <p:cNvSpPr/>
            <p:nvPr/>
          </p:nvSpPr>
          <p:spPr>
            <a:xfrm>
              <a:off x="-2363256" y="1170206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11F21FF-B924-4C1B-A291-5E5F04CCB752}"/>
                </a:ext>
              </a:extLst>
            </p:cNvPr>
            <p:cNvSpPr/>
            <p:nvPr/>
          </p:nvSpPr>
          <p:spPr>
            <a:xfrm>
              <a:off x="-2261038" y="1272423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95DA8F-F23B-4FD6-BEBF-42A21807FB8C}"/>
                </a:ext>
              </a:extLst>
            </p:cNvPr>
            <p:cNvSpPr txBox="1"/>
            <p:nvPr/>
          </p:nvSpPr>
          <p:spPr>
            <a:xfrm>
              <a:off x="-2363256" y="1428588"/>
              <a:ext cx="1305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  <a:endPara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251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7000">
        <p159:morph option="byObject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E7AA8-5121-149F-E25E-19D1ACFF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76" r="-559" b="7937"/>
          <a:stretch/>
        </p:blipFill>
        <p:spPr>
          <a:xfrm>
            <a:off x="1" y="-11386"/>
            <a:ext cx="807576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12566" y="-11386"/>
            <a:ext cx="4179434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94600" y="1468117"/>
            <a:ext cx="347856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unique opportunity for ASLMS members who are early in their careers to: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Learn new techniques and perspectives in lasers and other energy-based technologies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Observe a successful practice in action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Develop valuable career networks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94600" y="913981"/>
            <a:ext cx="338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Preceptorship Program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C3C188-61E4-43C0-B38E-4E4467DD4911}"/>
              </a:ext>
            </a:extLst>
          </p:cNvPr>
          <p:cNvSpPr/>
          <p:nvPr/>
        </p:nvSpPr>
        <p:spPr>
          <a:xfrm>
            <a:off x="1651668" y="5644350"/>
            <a:ext cx="10540332" cy="788441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7F54D5-6A10-49A0-8334-5E325FDE7924}"/>
              </a:ext>
            </a:extLst>
          </p:cNvPr>
          <p:cNvSpPr txBox="1"/>
          <p:nvPr/>
        </p:nvSpPr>
        <p:spPr>
          <a:xfrm>
            <a:off x="1774316" y="5684627"/>
            <a:ext cx="8845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 member who is a third-year resident, in a fellowship, or who is </a:t>
            </a:r>
            <a:b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between one and five years post medical school graduation.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F16844-1C88-4D26-9D7C-220ADA2A0F4B}"/>
              </a:ext>
            </a:extLst>
          </p:cNvPr>
          <p:cNvGrpSpPr/>
          <p:nvPr/>
        </p:nvGrpSpPr>
        <p:grpSpPr>
          <a:xfrm>
            <a:off x="10619365" y="5429345"/>
            <a:ext cx="1305212" cy="1305210"/>
            <a:chOff x="3365937" y="1535244"/>
            <a:chExt cx="1305212" cy="130521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1304821-6BFC-4A31-AE6B-89B1B3F2D74F}"/>
                </a:ext>
              </a:extLst>
            </p:cNvPr>
            <p:cNvSpPr/>
            <p:nvPr/>
          </p:nvSpPr>
          <p:spPr>
            <a:xfrm>
              <a:off x="3365937" y="1535244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DA35ECF-5F1B-42A8-9000-E3ECA89E4E51}"/>
                </a:ext>
              </a:extLst>
            </p:cNvPr>
            <p:cNvSpPr/>
            <p:nvPr/>
          </p:nvSpPr>
          <p:spPr>
            <a:xfrm>
              <a:off x="3468155" y="1637461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DE6AA1-26F8-4BF3-BEDE-BE7B4CB8592E}"/>
                </a:ext>
              </a:extLst>
            </p:cNvPr>
            <p:cNvSpPr txBox="1"/>
            <p:nvPr/>
          </p:nvSpPr>
          <p:spPr>
            <a:xfrm>
              <a:off x="3365937" y="1793626"/>
              <a:ext cx="1305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  <a:endPara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77EEE6E-8E63-4459-97AB-8A4EB0AE073E}"/>
              </a:ext>
            </a:extLst>
          </p:cNvPr>
          <p:cNvSpPr txBox="1"/>
          <p:nvPr/>
        </p:nvSpPr>
        <p:spPr>
          <a:xfrm>
            <a:off x="8394600" y="350483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43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A767C16-13F1-42C6-A7CD-417F25321C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32" y="3403990"/>
            <a:ext cx="4605344" cy="34540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0CDAA4-9631-48A5-AA24-0C8005BB9F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205" y="5044"/>
            <a:ext cx="4361171" cy="36106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BDF2C67-0601-432B-ACE7-98BDFDE466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6D6F71">
                  <a:shade val="30000"/>
                  <a:satMod val="115000"/>
                </a:srgbClr>
              </a:gs>
              <a:gs pos="50000">
                <a:srgbClr val="6D6F71">
                  <a:shade val="67500"/>
                  <a:satMod val="115000"/>
                </a:srgbClr>
              </a:gs>
              <a:gs pos="100000">
                <a:srgbClr val="6D6F7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3C9C1B-439A-2D53-A64B-85EBCFADD1D7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87" b="27673"/>
          <a:stretch/>
        </p:blipFill>
        <p:spPr>
          <a:xfrm>
            <a:off x="4573176" y="-6620"/>
            <a:ext cx="7618824" cy="48822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3177" y="4834560"/>
            <a:ext cx="7618824" cy="202344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11625" y="5945867"/>
            <a:ext cx="3420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Thank you to our Preceptorship Program supporter: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95789" y="5546997"/>
            <a:ext cx="338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Preceptorship Program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F2625F-8A6D-47FE-8915-7EC0DEF04D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179"/>
            <a:ext cx="3756649" cy="50088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92B078-9FE9-48D0-880E-1F2831EDC9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12545" cy="31128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AD5D39-FA11-4345-8DAB-09ED8A9A89C0}"/>
              </a:ext>
            </a:extLst>
          </p:cNvPr>
          <p:cNvSpPr txBox="1"/>
          <p:nvPr/>
        </p:nvSpPr>
        <p:spPr>
          <a:xfrm>
            <a:off x="4822116" y="5043553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9E4437-BD60-408D-8813-00B20C3978C2}"/>
              </a:ext>
            </a:extLst>
          </p:cNvPr>
          <p:cNvSpPr/>
          <p:nvPr/>
        </p:nvSpPr>
        <p:spPr>
          <a:xfrm>
            <a:off x="8301825" y="5120801"/>
            <a:ext cx="3619296" cy="14234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 i="1" dirty="0">
                <a:solidFill>
                  <a:srgbClr val="696969"/>
                </a:solidFill>
                <a:effectLst/>
                <a:latin typeface="Open Sans" panose="020B0606030504020204" pitchFamily="34" charset="0"/>
              </a:rPr>
              <a:t>Supported by an </a:t>
            </a:r>
            <a:br>
              <a:rPr lang="en-US" b="0" i="1" dirty="0">
                <a:solidFill>
                  <a:srgbClr val="696969"/>
                </a:solidFill>
                <a:effectLst/>
                <a:latin typeface="Open Sans" panose="020B0606030504020204" pitchFamily="34" charset="0"/>
              </a:rPr>
            </a:br>
            <a:r>
              <a:rPr lang="en-US" b="0" i="1" dirty="0">
                <a:solidFill>
                  <a:srgbClr val="696969"/>
                </a:solidFill>
                <a:effectLst/>
                <a:latin typeface="Open Sans" panose="020B0606030504020204" pitchFamily="34" charset="0"/>
              </a:rPr>
              <a:t>independent educational </a:t>
            </a:r>
            <a:br>
              <a:rPr lang="en-US" b="0" i="1" dirty="0">
                <a:solidFill>
                  <a:srgbClr val="696969"/>
                </a:solidFill>
                <a:effectLst/>
                <a:latin typeface="Open Sans" panose="020B0606030504020204" pitchFamily="34" charset="0"/>
              </a:rPr>
            </a:br>
            <a:r>
              <a:rPr lang="en-US" b="0" i="1" dirty="0">
                <a:solidFill>
                  <a:srgbClr val="696969"/>
                </a:solidFill>
                <a:effectLst/>
                <a:latin typeface="Open Sans" panose="020B0606030504020204" pitchFamily="34" charset="0"/>
              </a:rPr>
              <a:t>grant from AbbVie.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B46A1B-B3DB-7DC9-EB6C-87D2F1822393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4" r="5544"/>
          <a:stretch/>
        </p:blipFill>
        <p:spPr>
          <a:xfrm>
            <a:off x="0" y="0"/>
            <a:ext cx="4573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49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BDF2C67-0601-432B-ACE7-98BDFDE466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6D6F71">
                  <a:shade val="30000"/>
                  <a:satMod val="115000"/>
                </a:srgbClr>
              </a:gs>
              <a:gs pos="50000">
                <a:srgbClr val="6D6F71">
                  <a:shade val="67500"/>
                  <a:satMod val="115000"/>
                </a:srgbClr>
              </a:gs>
              <a:gs pos="100000">
                <a:srgbClr val="6D6F7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F2625F-8A6D-47FE-8915-7EC0DEF04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99032" y="0"/>
            <a:ext cx="4192967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41402" y="1568168"/>
            <a:ext cx="367662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program matches laser and energy-based device experts with educational institutions to provide lectures on cutting-edge research, device innovations, best practices, complications and safety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 no cost, an institution can add a virtual or </a:t>
            </a:r>
            <a:b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in-person laser and </a:t>
            </a:r>
            <a:b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energy-based device teaching segment to their curriculum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01502" y="987545"/>
            <a:ext cx="338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Visiting Expert Program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AD5D39-FA11-4345-8DAB-09ED8A9A89C0}"/>
              </a:ext>
            </a:extLst>
          </p:cNvPr>
          <p:cNvSpPr txBox="1"/>
          <p:nvPr/>
        </p:nvSpPr>
        <p:spPr>
          <a:xfrm>
            <a:off x="8201502" y="464325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46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553" b="24863"/>
          <a:stretch/>
        </p:blipFill>
        <p:spPr>
          <a:xfrm>
            <a:off x="-4" y="-1"/>
            <a:ext cx="12192003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782" y="397539"/>
            <a:ext cx="10521677" cy="5650335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9066" y="1720204"/>
            <a:ext cx="10206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ASLMS annually awards research grants designed to foster the development and use of lasers and other energy-based technologies in medical and surgical applications.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457" y="1272984"/>
            <a:ext cx="2546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Research Grants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30B90-877D-48AA-BCF2-DABF2CAEEB4B}"/>
              </a:ext>
            </a:extLst>
          </p:cNvPr>
          <p:cNvSpPr txBox="1"/>
          <p:nvPr/>
        </p:nvSpPr>
        <p:spPr>
          <a:xfrm>
            <a:off x="358457" y="709712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research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2E711-E181-4B0E-B548-3565F6E90B95}"/>
              </a:ext>
            </a:extLst>
          </p:cNvPr>
          <p:cNvSpPr/>
          <p:nvPr/>
        </p:nvSpPr>
        <p:spPr>
          <a:xfrm>
            <a:off x="-3" y="2703702"/>
            <a:ext cx="10032591" cy="861901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8B1838-F2FD-407E-B853-77A7A7F135E8}"/>
              </a:ext>
            </a:extLst>
          </p:cNvPr>
          <p:cNvSpPr txBox="1"/>
          <p:nvPr/>
        </p:nvSpPr>
        <p:spPr>
          <a:xfrm>
            <a:off x="176933" y="2766299"/>
            <a:ext cx="1073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 Member who is enrolled in or has completed post-doctoral </a:t>
            </a:r>
            <a:br>
              <a:rPr lang="en-US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and/or residency training within 7 years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36CA7A-1630-444E-A339-88ECB873453D}"/>
              </a:ext>
            </a:extLst>
          </p:cNvPr>
          <p:cNvSpPr/>
          <p:nvPr/>
        </p:nvSpPr>
        <p:spPr>
          <a:xfrm>
            <a:off x="-3" y="4887965"/>
            <a:ext cx="6376681" cy="939476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E069E-9769-4C1F-8F37-A1E22C95F352}"/>
              </a:ext>
            </a:extLst>
          </p:cNvPr>
          <p:cNvSpPr txBox="1"/>
          <p:nvPr/>
        </p:nvSpPr>
        <p:spPr>
          <a:xfrm>
            <a:off x="174413" y="4979042"/>
            <a:ext cx="4999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Undergraduate, Graduate Students (including Residents and Fellows)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2EB8EB-3A7A-4AB4-8197-BACE4C7D8CF1}"/>
              </a:ext>
            </a:extLst>
          </p:cNvPr>
          <p:cNvGrpSpPr/>
          <p:nvPr/>
        </p:nvGrpSpPr>
        <p:grpSpPr>
          <a:xfrm>
            <a:off x="5478621" y="4624448"/>
            <a:ext cx="1305212" cy="1305210"/>
            <a:chOff x="3365937" y="1535244"/>
            <a:chExt cx="1305212" cy="130521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1E9C505-F4AB-4040-8D31-AB28638FD1CD}"/>
                </a:ext>
              </a:extLst>
            </p:cNvPr>
            <p:cNvSpPr/>
            <p:nvPr/>
          </p:nvSpPr>
          <p:spPr>
            <a:xfrm>
              <a:off x="3365937" y="1535244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822F889-7960-4E0C-9CAD-0B88EE17C287}"/>
                </a:ext>
              </a:extLst>
            </p:cNvPr>
            <p:cNvSpPr/>
            <p:nvPr/>
          </p:nvSpPr>
          <p:spPr>
            <a:xfrm>
              <a:off x="3468155" y="1637461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11CA94-FE57-4FBA-9EB6-ECB0F53AC05A}"/>
                </a:ext>
              </a:extLst>
            </p:cNvPr>
            <p:cNvSpPr txBox="1"/>
            <p:nvPr/>
          </p:nvSpPr>
          <p:spPr>
            <a:xfrm>
              <a:off x="3365937" y="1825376"/>
              <a:ext cx="13052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DED573-4D9C-4FED-80D2-361B8AD87900}"/>
              </a:ext>
            </a:extLst>
          </p:cNvPr>
          <p:cNvGrpSpPr/>
          <p:nvPr/>
        </p:nvGrpSpPr>
        <p:grpSpPr>
          <a:xfrm>
            <a:off x="9062937" y="2467637"/>
            <a:ext cx="1305212" cy="1305210"/>
            <a:chOff x="9289471" y="2338800"/>
            <a:chExt cx="1305212" cy="130521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0DDCED-BD89-436A-8881-38ACA8E1A3EB}"/>
                </a:ext>
              </a:extLst>
            </p:cNvPr>
            <p:cNvSpPr/>
            <p:nvPr/>
          </p:nvSpPr>
          <p:spPr>
            <a:xfrm>
              <a:off x="9289471" y="2338800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74CFFED-CF70-4C5A-9961-0E4A43AB2E53}"/>
                </a:ext>
              </a:extLst>
            </p:cNvPr>
            <p:cNvSpPr/>
            <p:nvPr/>
          </p:nvSpPr>
          <p:spPr>
            <a:xfrm>
              <a:off x="9391688" y="2441017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171179-61CE-44AF-96DC-0FF1C678E0FF}"/>
                </a:ext>
              </a:extLst>
            </p:cNvPr>
            <p:cNvSpPr txBox="1"/>
            <p:nvPr/>
          </p:nvSpPr>
          <p:spPr>
            <a:xfrm>
              <a:off x="9289471" y="2635282"/>
              <a:ext cx="13052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  <a:endParaRPr lang="en-US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4093A0A-319B-4CB2-9796-932941484831}"/>
              </a:ext>
            </a:extLst>
          </p:cNvPr>
          <p:cNvSpPr txBox="1"/>
          <p:nvPr/>
        </p:nvSpPr>
        <p:spPr>
          <a:xfrm>
            <a:off x="411635" y="3721497"/>
            <a:ext cx="88974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Student Research Grants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 many as four student grants of $5,000 each may be awarded each year.</a:t>
            </a:r>
          </a:p>
        </p:txBody>
      </p:sp>
    </p:spTree>
    <p:extLst>
      <p:ext uri="{BB962C8B-B14F-4D97-AF65-F5344CB8AC3E}">
        <p14:creationId xmlns:p14="http://schemas.microsoft.com/office/powerpoint/2010/main" val="318532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 animBg="1"/>
      <p:bldP spid="10" grpId="0"/>
      <p:bldP spid="11" grpId="0" animBg="1"/>
      <p:bldP spid="13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C5D232-3541-9334-459A-74E2C21C06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3" t="15744"/>
          <a:stretch/>
        </p:blipFill>
        <p:spPr>
          <a:xfrm>
            <a:off x="3975196" y="0"/>
            <a:ext cx="821680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893B58-2D89-465A-B662-4470D55C2A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6" t="15744" r="5957"/>
          <a:stretch/>
        </p:blipFill>
        <p:spPr>
          <a:xfrm>
            <a:off x="1" y="0"/>
            <a:ext cx="821680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16804" y="0"/>
            <a:ext cx="3736735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43336" y="1654236"/>
            <a:ext cx="33711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Members receive a FREE online subscription to the scientific and clinical journal, </a:t>
            </a:r>
            <a:r>
              <a:rPr lang="en-US" sz="2000" i="1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Lasers in Surgery and Medicine </a:t>
            </a: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 the official journal of the Society. 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i="1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Lasers in Surgery and Medicine </a:t>
            </a: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appears </a:t>
            </a:r>
            <a:b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eleven times each year, including a special abstract issue for </a:t>
            </a:r>
            <a:b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ASLMS Annual Conference</a:t>
            </a:r>
          </a:p>
          <a:p>
            <a:pPr>
              <a:spcAft>
                <a:spcPts val="1200"/>
              </a:spcAft>
            </a:pPr>
            <a:endParaRPr lang="en-US" sz="2000" dirty="0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43336" y="909617"/>
            <a:ext cx="33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Lasers in Surgery and Medicine </a:t>
            </a:r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Journal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229CE6-42A9-4B32-A8D9-D73BB2E62064}"/>
              </a:ext>
            </a:extLst>
          </p:cNvPr>
          <p:cNvSpPr txBox="1"/>
          <p:nvPr/>
        </p:nvSpPr>
        <p:spPr>
          <a:xfrm>
            <a:off x="8443336" y="349664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RESEARCH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273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93" y="-8263"/>
            <a:ext cx="12215593" cy="6874526"/>
          </a:xfrm>
        </p:spPr>
      </p:pic>
      <p:sp>
        <p:nvSpPr>
          <p:cNvPr id="5" name="Rectangle 4"/>
          <p:cNvSpPr/>
          <p:nvPr/>
        </p:nvSpPr>
        <p:spPr>
          <a:xfrm>
            <a:off x="206382" y="-8263"/>
            <a:ext cx="5246563" cy="6882789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8752" y="1083779"/>
            <a:ext cx="4758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Early Career Network Online</a:t>
            </a:r>
            <a:endParaRPr lang="en-US" sz="2000" i="1">
              <a:solidFill>
                <a:srgbClr val="58595B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12B0F-22A8-4E5E-B6D9-39E4478B29DE}"/>
              </a:ext>
            </a:extLst>
          </p:cNvPr>
          <p:cNvSpPr txBox="1"/>
          <p:nvPr/>
        </p:nvSpPr>
        <p:spPr>
          <a:xfrm>
            <a:off x="448753" y="329783"/>
            <a:ext cx="4852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NETWORKING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B42D5C-7EC6-4DF6-9190-6ED9D4C08639}"/>
              </a:ext>
            </a:extLst>
          </p:cNvPr>
          <p:cNvSpPr/>
          <p:nvPr/>
        </p:nvSpPr>
        <p:spPr>
          <a:xfrm>
            <a:off x="-23593" y="5869601"/>
            <a:ext cx="5050055" cy="55803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0C1D10-9A81-4A26-9F24-3B5A64E2EBD9}"/>
              </a:ext>
            </a:extLst>
          </p:cNvPr>
          <p:cNvGrpSpPr/>
          <p:nvPr/>
        </p:nvGrpSpPr>
        <p:grpSpPr>
          <a:xfrm>
            <a:off x="3888105" y="5496012"/>
            <a:ext cx="1328834" cy="1305210"/>
            <a:chOff x="3365937" y="1535244"/>
            <a:chExt cx="1305212" cy="13052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66AF1A5-D6AD-4E39-A088-7567C230AE90}"/>
                </a:ext>
              </a:extLst>
            </p:cNvPr>
            <p:cNvSpPr/>
            <p:nvPr/>
          </p:nvSpPr>
          <p:spPr>
            <a:xfrm>
              <a:off x="3365937" y="1535244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30E3903-26F2-4B9B-AE20-36E85A4C90D3}"/>
                </a:ext>
              </a:extLst>
            </p:cNvPr>
            <p:cNvSpPr/>
            <p:nvPr/>
          </p:nvSpPr>
          <p:spPr>
            <a:xfrm>
              <a:off x="3468155" y="1637461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3D5953-25A4-4EE7-BC69-D0F2E0A0A38D}"/>
                </a:ext>
              </a:extLst>
            </p:cNvPr>
            <p:cNvSpPr txBox="1"/>
            <p:nvPr/>
          </p:nvSpPr>
          <p:spPr>
            <a:xfrm>
              <a:off x="3365937" y="1793626"/>
              <a:ext cx="1305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  <a:endParaRPr lang="en-US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77F4BF9-BAA6-4EE7-8B27-143A04077327}"/>
              </a:ext>
            </a:extLst>
          </p:cNvPr>
          <p:cNvSpPr txBox="1"/>
          <p:nvPr/>
        </p:nvSpPr>
        <p:spPr>
          <a:xfrm>
            <a:off x="556290" y="5954749"/>
            <a:ext cx="3279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ASLMS Members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C8D9C3-D324-4C4D-B12F-F055840093B0}"/>
              </a:ext>
            </a:extLst>
          </p:cNvPr>
          <p:cNvSpPr txBox="1"/>
          <p:nvPr/>
        </p:nvSpPr>
        <p:spPr>
          <a:xfrm>
            <a:off x="438961" y="3486193"/>
            <a:ext cx="4394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</a:t>
            </a:r>
            <a:br>
              <a:rPr lang="en-US" sz="2000" dirty="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Keep up-to-date on Early Career resources at </a:t>
            </a:r>
            <a:r>
              <a:rPr lang="en-US" sz="2000" dirty="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aslms.org.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818128-04D3-40B5-AD12-8D4A44D6F1B6}"/>
              </a:ext>
            </a:extLst>
          </p:cNvPr>
          <p:cNvGrpSpPr/>
          <p:nvPr/>
        </p:nvGrpSpPr>
        <p:grpSpPr>
          <a:xfrm>
            <a:off x="448752" y="1834365"/>
            <a:ext cx="4758866" cy="1323439"/>
            <a:chOff x="448752" y="2810364"/>
            <a:chExt cx="4758866" cy="13234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F43C48-0B8C-460E-B398-13CDB79DB551}"/>
                </a:ext>
              </a:extLst>
            </p:cNvPr>
            <p:cNvSpPr txBox="1"/>
            <p:nvPr/>
          </p:nvSpPr>
          <p:spPr>
            <a:xfrm>
              <a:off x="448752" y="2810364"/>
              <a:ext cx="47588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000">
                  <a:solidFill>
                    <a:srgbClr val="58595B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Social Media</a:t>
              </a:r>
            </a:p>
            <a:p>
              <a:pPr>
                <a:spcAft>
                  <a:spcPts val="1200"/>
                </a:spcAft>
              </a:pPr>
              <a:endParaRPr lang="en-US" sz="200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>
                <a:spcAft>
                  <a:spcPts val="1200"/>
                </a:spcAft>
              </a:pPr>
              <a:endPara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pic>
          <p:nvPicPr>
            <p:cNvPr id="1026" name="Picture 2">
              <a:hlinkClick r:id="rId4"/>
              <a:extLst>
                <a:ext uri="{FF2B5EF4-FFF2-40B4-BE49-F238E27FC236}">
                  <a16:creationId xmlns:a16="http://schemas.microsoft.com/office/drawing/2014/main" id="{CB74FF73-6C9A-4CAD-A85F-C75D7B4CD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286" y="3358976"/>
              <a:ext cx="479623" cy="479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>
              <a:hlinkClick r:id="rId6"/>
              <a:extLst>
                <a:ext uri="{FF2B5EF4-FFF2-40B4-BE49-F238E27FC236}">
                  <a16:creationId xmlns:a16="http://schemas.microsoft.com/office/drawing/2014/main" id="{A734AC70-3D48-4274-806C-106C50C1E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715" y="3358976"/>
              <a:ext cx="479623" cy="479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hlinkClick r:id="rId8"/>
              <a:extLst>
                <a:ext uri="{FF2B5EF4-FFF2-40B4-BE49-F238E27FC236}">
                  <a16:creationId xmlns:a16="http://schemas.microsoft.com/office/drawing/2014/main" id="{74B58115-BFB7-4167-8DFE-7E377E1FA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4144" y="3358976"/>
              <a:ext cx="479623" cy="479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>
              <a:hlinkClick r:id="rId10"/>
              <a:extLst>
                <a:ext uri="{FF2B5EF4-FFF2-40B4-BE49-F238E27FC236}">
                  <a16:creationId xmlns:a16="http://schemas.microsoft.com/office/drawing/2014/main" id="{1F16CDE0-CAA4-4566-95FF-78891D279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573" y="3358976"/>
              <a:ext cx="479623" cy="479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>
              <a:hlinkClick r:id="rId12"/>
              <a:extLst>
                <a:ext uri="{FF2B5EF4-FFF2-40B4-BE49-F238E27FC236}">
                  <a16:creationId xmlns:a16="http://schemas.microsoft.com/office/drawing/2014/main" id="{6D29175B-D21B-4DAC-AC09-B76B7B359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9002" y="3348010"/>
              <a:ext cx="479623" cy="479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2639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0" grpId="0"/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D684A81-B386-CBCA-B21E-F0969813E8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06" r="7455" b="3639"/>
          <a:stretch/>
        </p:blipFill>
        <p:spPr>
          <a:xfrm>
            <a:off x="0" y="0"/>
            <a:ext cx="1221222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8412" y="1"/>
            <a:ext cx="3569992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7389" y="1674063"/>
            <a:ext cx="32784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Refer colleagues for membership and earn rewards that you can apply to dues or reduce the cost of conference or course registration!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7389" y="767791"/>
            <a:ext cx="3196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Member-Get-A-Member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286016-F554-4B31-9909-76DBC6261BBB}"/>
              </a:ext>
            </a:extLst>
          </p:cNvPr>
          <p:cNvSpPr/>
          <p:nvPr/>
        </p:nvSpPr>
        <p:spPr>
          <a:xfrm>
            <a:off x="0" y="4682232"/>
            <a:ext cx="3569993" cy="511568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7D7E7D-BE70-4F3F-B3CD-886BD14E3375}"/>
              </a:ext>
            </a:extLst>
          </p:cNvPr>
          <p:cNvGrpSpPr/>
          <p:nvPr/>
        </p:nvGrpSpPr>
        <p:grpSpPr>
          <a:xfrm>
            <a:off x="387035" y="4285411"/>
            <a:ext cx="3548776" cy="1305210"/>
            <a:chOff x="8334432" y="4279224"/>
            <a:chExt cx="3548776" cy="130521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CBC568-A8E3-4552-99CB-AF35D5E53D5E}"/>
                </a:ext>
              </a:extLst>
            </p:cNvPr>
            <p:cNvGrpSpPr/>
            <p:nvPr/>
          </p:nvGrpSpPr>
          <p:grpSpPr>
            <a:xfrm>
              <a:off x="10577996" y="4279224"/>
              <a:ext cx="1305212" cy="1305210"/>
              <a:chOff x="3365937" y="1535244"/>
              <a:chExt cx="1305212" cy="130521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6B647DC-58AC-46CC-9871-DFB3E1A54D3E}"/>
                  </a:ext>
                </a:extLst>
              </p:cNvPr>
              <p:cNvSpPr/>
              <p:nvPr/>
            </p:nvSpPr>
            <p:spPr>
              <a:xfrm>
                <a:off x="3365937" y="1535244"/>
                <a:ext cx="1305212" cy="1305210"/>
              </a:xfrm>
              <a:prstGeom prst="ellipse">
                <a:avLst/>
              </a:prstGeom>
              <a:solidFill>
                <a:srgbClr val="C4D92E"/>
              </a:solidFill>
              <a:ln w="57150">
                <a:solidFill>
                  <a:srgbClr val="5859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00B39E9-8B52-4826-ABA6-0639F7732198}"/>
                  </a:ext>
                </a:extLst>
              </p:cNvPr>
              <p:cNvSpPr/>
              <p:nvPr/>
            </p:nvSpPr>
            <p:spPr>
              <a:xfrm>
                <a:off x="3468155" y="1637461"/>
                <a:ext cx="1100778" cy="1100776"/>
              </a:xfrm>
              <a:prstGeom prst="ellipse">
                <a:avLst/>
              </a:prstGeom>
              <a:solidFill>
                <a:srgbClr val="58595B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9E38A6-9DF5-4E7C-A1F3-3D79A1E76039}"/>
                  </a:ext>
                </a:extLst>
              </p:cNvPr>
              <p:cNvSpPr txBox="1"/>
              <p:nvPr/>
            </p:nvSpPr>
            <p:spPr>
              <a:xfrm>
                <a:off x="3365937" y="1838720"/>
                <a:ext cx="130521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>
                    <a:solidFill>
                      <a:schemeClr val="bg1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Who Qualifies?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2B9C59-099A-4DC5-879E-A11C7194E00C}"/>
                </a:ext>
              </a:extLst>
            </p:cNvPr>
            <p:cNvSpPr txBox="1"/>
            <p:nvPr/>
          </p:nvSpPr>
          <p:spPr>
            <a:xfrm>
              <a:off x="8334432" y="4731774"/>
              <a:ext cx="22946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0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ASLMS Members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C0D9EC6-640D-4848-8C0F-E72C4F5C0FBF}"/>
              </a:ext>
            </a:extLst>
          </p:cNvPr>
          <p:cNvSpPr txBox="1"/>
          <p:nvPr/>
        </p:nvSpPr>
        <p:spPr>
          <a:xfrm>
            <a:off x="681947" y="238311"/>
            <a:ext cx="3306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NETWORKING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05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C9B1D087-748E-6647-7BEB-C81F805A12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192" r="82" b="7239"/>
          <a:stretch/>
        </p:blipFill>
        <p:spPr>
          <a:xfrm>
            <a:off x="-1" y="2793099"/>
            <a:ext cx="12191999" cy="411858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8477" b="20954"/>
          <a:stretch/>
        </p:blipFill>
        <p:spPr>
          <a:xfrm>
            <a:off x="1" y="0"/>
            <a:ext cx="12191999" cy="41185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063556"/>
            <a:ext cx="12212053" cy="2630906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4749" y="5374962"/>
            <a:ext cx="7448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Post your resume, search jobs, and take advantage of our career resources to help you on your path to success! </a:t>
            </a:r>
            <a:b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Receive free Preferred Resume placement!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748" y="4911451"/>
            <a:ext cx="11660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 Career Center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286016-F554-4B31-9909-76DBC6261BBB}"/>
              </a:ext>
            </a:extLst>
          </p:cNvPr>
          <p:cNvSpPr/>
          <p:nvPr/>
        </p:nvSpPr>
        <p:spPr>
          <a:xfrm>
            <a:off x="8950022" y="4649841"/>
            <a:ext cx="3241978" cy="52322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CBC568-A8E3-4552-99CB-AF35D5E53D5E}"/>
              </a:ext>
            </a:extLst>
          </p:cNvPr>
          <p:cNvGrpSpPr/>
          <p:nvPr/>
        </p:nvGrpSpPr>
        <p:grpSpPr>
          <a:xfrm>
            <a:off x="7910556" y="4258485"/>
            <a:ext cx="1305212" cy="1305210"/>
            <a:chOff x="3365937" y="1535244"/>
            <a:chExt cx="1305212" cy="13052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6B647DC-58AC-46CC-9871-DFB3E1A54D3E}"/>
                </a:ext>
              </a:extLst>
            </p:cNvPr>
            <p:cNvSpPr/>
            <p:nvPr/>
          </p:nvSpPr>
          <p:spPr>
            <a:xfrm>
              <a:off x="3365937" y="1535244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00B39E9-8B52-4826-ABA6-0639F7732198}"/>
                </a:ext>
              </a:extLst>
            </p:cNvPr>
            <p:cNvSpPr/>
            <p:nvPr/>
          </p:nvSpPr>
          <p:spPr>
            <a:xfrm>
              <a:off x="3468155" y="1637461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9E38A6-9DF5-4E7C-A1F3-3D79A1E76039}"/>
                </a:ext>
              </a:extLst>
            </p:cNvPr>
            <p:cNvSpPr txBox="1"/>
            <p:nvPr/>
          </p:nvSpPr>
          <p:spPr>
            <a:xfrm>
              <a:off x="3365937" y="1834570"/>
              <a:ext cx="13052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C2B9C59-099A-4DC5-879E-A11C7194E00C}"/>
              </a:ext>
            </a:extLst>
          </p:cNvPr>
          <p:cNvSpPr txBox="1"/>
          <p:nvPr/>
        </p:nvSpPr>
        <p:spPr>
          <a:xfrm>
            <a:off x="9307773" y="4708922"/>
            <a:ext cx="3628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ASLMS Members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0D9EC6-640D-4848-8C0F-E72C4F5C0FBF}"/>
              </a:ext>
            </a:extLst>
          </p:cNvPr>
          <p:cNvSpPr txBox="1"/>
          <p:nvPr/>
        </p:nvSpPr>
        <p:spPr>
          <a:xfrm>
            <a:off x="174748" y="4291521"/>
            <a:ext cx="717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PROFESSIONAL DEVELOPMENT</a:t>
            </a:r>
            <a:endParaRPr lang="en-US" sz="3600" cap="all" dirty="0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71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BA0E0E-2BB2-4B58-B2EB-CA434E66EE72}"/>
              </a:ext>
            </a:extLst>
          </p:cNvPr>
          <p:cNvSpPr/>
          <p:nvPr/>
        </p:nvSpPr>
        <p:spPr>
          <a:xfrm>
            <a:off x="4017841" y="0"/>
            <a:ext cx="6865749" cy="6166624"/>
          </a:xfrm>
          <a:custGeom>
            <a:avLst/>
            <a:gdLst>
              <a:gd name="connsiteX0" fmla="*/ 1562647 w 7387684"/>
              <a:gd name="connsiteY0" fmla="*/ 0 h 6707530"/>
              <a:gd name="connsiteX1" fmla="*/ 5825037 w 7387684"/>
              <a:gd name="connsiteY1" fmla="*/ 0 h 6707530"/>
              <a:gd name="connsiteX2" fmla="*/ 6043469 w 7387684"/>
              <a:gd name="connsiteY2" fmla="*/ 163340 h 6707530"/>
              <a:gd name="connsiteX3" fmla="*/ 7387684 w 7387684"/>
              <a:gd name="connsiteY3" fmla="*/ 3013688 h 6707530"/>
              <a:gd name="connsiteX4" fmla="*/ 3693842 w 7387684"/>
              <a:gd name="connsiteY4" fmla="*/ 6707530 h 6707530"/>
              <a:gd name="connsiteX5" fmla="*/ 0 w 7387684"/>
              <a:gd name="connsiteY5" fmla="*/ 3013688 h 6707530"/>
              <a:gd name="connsiteX6" fmla="*/ 1344215 w 7387684"/>
              <a:gd name="connsiteY6" fmla="*/ 163340 h 6707530"/>
              <a:gd name="connsiteX7" fmla="*/ 1562647 w 7387684"/>
              <a:gd name="connsiteY7" fmla="*/ 0 h 670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7684" h="6707530">
                <a:moveTo>
                  <a:pt x="1562647" y="0"/>
                </a:moveTo>
                <a:lnTo>
                  <a:pt x="5825037" y="0"/>
                </a:lnTo>
                <a:lnTo>
                  <a:pt x="6043469" y="163340"/>
                </a:lnTo>
                <a:cubicBezTo>
                  <a:pt x="6864415" y="840845"/>
                  <a:pt x="7387684" y="1866158"/>
                  <a:pt x="7387684" y="3013688"/>
                </a:cubicBezTo>
                <a:cubicBezTo>
                  <a:pt x="7387684" y="5053741"/>
                  <a:pt x="5733895" y="6707530"/>
                  <a:pt x="3693842" y="6707530"/>
                </a:cubicBezTo>
                <a:cubicBezTo>
                  <a:pt x="1653789" y="6707530"/>
                  <a:pt x="0" y="5053741"/>
                  <a:pt x="0" y="3013688"/>
                </a:cubicBezTo>
                <a:cubicBezTo>
                  <a:pt x="0" y="1866158"/>
                  <a:pt x="523269" y="840845"/>
                  <a:pt x="1344215" y="163340"/>
                </a:cubicBezTo>
                <a:lnTo>
                  <a:pt x="1562647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8504" t="-7234" r="-448" b="-9478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99577" y="2903425"/>
            <a:ext cx="55022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world’s largest professional organization dedicated to promoting excellence in patient care through the safe and effective use of lasers and </a:t>
            </a:r>
          </a:p>
          <a:p>
            <a:pPr algn="ctr"/>
            <a:r>
              <a:rPr lang="en-US" sz="2400" i="1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other energy-based technologies.</a:t>
            </a:r>
            <a:endParaRPr lang="en-US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n-US" sz="2000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88C7BDA8-0A31-427D-B67A-34B378436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158" y="691376"/>
            <a:ext cx="3847600" cy="18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98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4EC2C-A641-0EA5-FE63-15AACF203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1" r="5741"/>
          <a:stretch/>
        </p:blipFill>
        <p:spPr>
          <a:xfrm>
            <a:off x="-2892" y="-1350"/>
            <a:ext cx="8073980" cy="6849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C1CB01-FA41-E9A0-8ED9-D6EEC87CF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1" r="5741"/>
          <a:stretch/>
        </p:blipFill>
        <p:spPr>
          <a:xfrm>
            <a:off x="4118021" y="0"/>
            <a:ext cx="8073980" cy="68492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4924" y="0"/>
            <a:ext cx="4021656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6538" y="1455016"/>
            <a:ext cx="356313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Four Student Board Representative (two resident/fellow, two early career scientist) positions on the Board of Directors offer practical non-profit, non-voting board leadership experience and opportunities to receive mentoring from established leaders. </a:t>
            </a:r>
          </a:p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Applications open each year in August.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538" y="1030414"/>
            <a:ext cx="4021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Student Board Positions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2506E9-FEF5-4FF6-BD93-E3AC16D68EE5}"/>
              </a:ext>
            </a:extLst>
          </p:cNvPr>
          <p:cNvSpPr txBox="1"/>
          <p:nvPr/>
        </p:nvSpPr>
        <p:spPr>
          <a:xfrm>
            <a:off x="636538" y="362790"/>
            <a:ext cx="3481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leadership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E24EDC-0167-43C7-9EFE-8DEF3DE7F770}"/>
              </a:ext>
            </a:extLst>
          </p:cNvPr>
          <p:cNvSpPr/>
          <p:nvPr/>
        </p:nvSpPr>
        <p:spPr>
          <a:xfrm>
            <a:off x="-175215" y="5633309"/>
            <a:ext cx="11109687" cy="861901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776E97-504E-4E48-97C5-46071A6338C4}"/>
              </a:ext>
            </a:extLst>
          </p:cNvPr>
          <p:cNvSpPr txBox="1"/>
          <p:nvPr/>
        </p:nvSpPr>
        <p:spPr>
          <a:xfrm>
            <a:off x="46093" y="5710316"/>
            <a:ext cx="9804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 Member who is currently enrolled in a residency program or fellowship (resident/fellow), or masters, PhD or post-doctoral program (scientist)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A0C966-1AC8-4433-BAD0-89EFDAE3721A}"/>
              </a:ext>
            </a:extLst>
          </p:cNvPr>
          <p:cNvGrpSpPr/>
          <p:nvPr/>
        </p:nvGrpSpPr>
        <p:grpSpPr>
          <a:xfrm>
            <a:off x="9850692" y="5411654"/>
            <a:ext cx="1305212" cy="1305210"/>
            <a:chOff x="3365937" y="1535244"/>
            <a:chExt cx="1305212" cy="130521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0D20B4B-6110-4EF8-875B-276637AF4FB8}"/>
                </a:ext>
              </a:extLst>
            </p:cNvPr>
            <p:cNvSpPr/>
            <p:nvPr/>
          </p:nvSpPr>
          <p:spPr>
            <a:xfrm>
              <a:off x="3365937" y="1535244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6F30B3C-CF3B-4B99-AD6D-C04A5A1B39A1}"/>
                </a:ext>
              </a:extLst>
            </p:cNvPr>
            <p:cNvSpPr/>
            <p:nvPr/>
          </p:nvSpPr>
          <p:spPr>
            <a:xfrm>
              <a:off x="3468155" y="1637461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478B61-B49B-4C55-97EF-9B51C884B929}"/>
                </a:ext>
              </a:extLst>
            </p:cNvPr>
            <p:cNvSpPr txBox="1"/>
            <p:nvPr/>
          </p:nvSpPr>
          <p:spPr>
            <a:xfrm>
              <a:off x="3365937" y="1834570"/>
              <a:ext cx="13052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563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0F664662-6E47-DC87-6942-62B3AEC44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-51" r="1" b="15627"/>
          <a:stretch/>
        </p:blipFill>
        <p:spPr>
          <a:xfrm>
            <a:off x="0" y="-4108"/>
            <a:ext cx="12192000" cy="68621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45496" y="0"/>
            <a:ext cx="3855904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16893" y="1548135"/>
            <a:ext cx="338699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Appointed to share information about ASLMS with their programs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great opportunity to provide ideas and feedback, plus connect with peers and key Society leaders.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6893" y="943623"/>
            <a:ext cx="338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Resident Liaisons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2506E9-FEF5-4FF6-BD93-E3AC16D68EE5}"/>
              </a:ext>
            </a:extLst>
          </p:cNvPr>
          <p:cNvSpPr txBox="1"/>
          <p:nvPr/>
        </p:nvSpPr>
        <p:spPr>
          <a:xfrm>
            <a:off x="7716893" y="385828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leadership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6BB44A-EE00-480B-9882-B63D43D26DB4}"/>
              </a:ext>
            </a:extLst>
          </p:cNvPr>
          <p:cNvSpPr/>
          <p:nvPr/>
        </p:nvSpPr>
        <p:spPr>
          <a:xfrm>
            <a:off x="1533126" y="5593169"/>
            <a:ext cx="10658874" cy="55803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713702-15C2-4D14-847B-36A31622F41A}"/>
              </a:ext>
            </a:extLst>
          </p:cNvPr>
          <p:cNvSpPr txBox="1"/>
          <p:nvPr/>
        </p:nvSpPr>
        <p:spPr>
          <a:xfrm>
            <a:off x="2683560" y="5674263"/>
            <a:ext cx="9610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 Member enrolled in a residency program during the appointed term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B9572F-8381-4A7D-B60F-483BB779CF87}"/>
              </a:ext>
            </a:extLst>
          </p:cNvPr>
          <p:cNvGrpSpPr/>
          <p:nvPr/>
        </p:nvGrpSpPr>
        <p:grpSpPr>
          <a:xfrm>
            <a:off x="1378348" y="5194417"/>
            <a:ext cx="1305212" cy="1305210"/>
            <a:chOff x="3365937" y="1535244"/>
            <a:chExt cx="1305212" cy="130521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A3B8B42-84A7-46AC-997C-7E624F43FD80}"/>
                </a:ext>
              </a:extLst>
            </p:cNvPr>
            <p:cNvSpPr/>
            <p:nvPr/>
          </p:nvSpPr>
          <p:spPr>
            <a:xfrm>
              <a:off x="3365937" y="1535244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9BB34E2-1722-40C1-9DE1-8D64BE2EF15D}"/>
                </a:ext>
              </a:extLst>
            </p:cNvPr>
            <p:cNvSpPr/>
            <p:nvPr/>
          </p:nvSpPr>
          <p:spPr>
            <a:xfrm>
              <a:off x="3468154" y="1637461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164669-8DA1-4AC4-A4C3-8BBD1C7A10CF}"/>
                </a:ext>
              </a:extLst>
            </p:cNvPr>
            <p:cNvSpPr txBox="1"/>
            <p:nvPr/>
          </p:nvSpPr>
          <p:spPr>
            <a:xfrm>
              <a:off x="3365937" y="1821001"/>
              <a:ext cx="13052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5233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B5AE04D-4BB1-353F-D0C5-233F591F4869}"/>
              </a:ext>
            </a:extLst>
          </p:cNvPr>
          <p:cNvSpPr/>
          <p:nvPr/>
        </p:nvSpPr>
        <p:spPr>
          <a:xfrm>
            <a:off x="-44450" y="2346537"/>
            <a:ext cx="12236450" cy="1911177"/>
          </a:xfrm>
          <a:prstGeom prst="rect">
            <a:avLst/>
          </a:prstGeom>
          <a:gradFill flip="none" rotWithShape="1">
            <a:gsLst>
              <a:gs pos="4000">
                <a:schemeClr val="accent3">
                  <a:lumMod val="35000"/>
                  <a:lumOff val="65000"/>
                </a:schemeClr>
              </a:gs>
              <a:gs pos="100000">
                <a:schemeClr val="accent3">
                  <a:lumMod val="35000"/>
                  <a:lumOff val="65000"/>
                </a:schemeClr>
              </a:gs>
              <a:gs pos="50000">
                <a:schemeClr val="accent3">
                  <a:lumMod val="25000"/>
                  <a:lumOff val="75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73B9B3-BF63-6DB8-5D28-1573A50D5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59" t="67095" r="-16907" b="-225"/>
          <a:stretch/>
        </p:blipFill>
        <p:spPr>
          <a:xfrm>
            <a:off x="0" y="4368800"/>
            <a:ext cx="8639856" cy="2266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89934" y="0"/>
            <a:ext cx="3855904" cy="6874526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16467" y="1589820"/>
            <a:ext cx="3371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Select committees are open to volunteers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Call for volunteers opens each year in September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16467" y="1134376"/>
            <a:ext cx="338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Committees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2506E9-FEF5-4FF6-BD93-E3AC16D68EE5}"/>
              </a:ext>
            </a:extLst>
          </p:cNvPr>
          <p:cNvSpPr txBox="1"/>
          <p:nvPr/>
        </p:nvSpPr>
        <p:spPr>
          <a:xfrm>
            <a:off x="8216467" y="545223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leadership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B619E8-7745-4375-B7FE-4608ADACBDA6}"/>
              </a:ext>
            </a:extLst>
          </p:cNvPr>
          <p:cNvGrpSpPr/>
          <p:nvPr/>
        </p:nvGrpSpPr>
        <p:grpSpPr>
          <a:xfrm>
            <a:off x="7571413" y="5225247"/>
            <a:ext cx="4620587" cy="1305210"/>
            <a:chOff x="354132" y="5194417"/>
            <a:chExt cx="4620587" cy="13052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6BB44A-EE00-480B-9882-B63D43D26DB4}"/>
                </a:ext>
              </a:extLst>
            </p:cNvPr>
            <p:cNvSpPr/>
            <p:nvPr/>
          </p:nvSpPr>
          <p:spPr>
            <a:xfrm>
              <a:off x="1118815" y="5593169"/>
              <a:ext cx="3855904" cy="558032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713702-15C2-4D14-847B-36A31622F41A}"/>
                </a:ext>
              </a:extLst>
            </p:cNvPr>
            <p:cNvSpPr txBox="1"/>
            <p:nvPr/>
          </p:nvSpPr>
          <p:spPr>
            <a:xfrm>
              <a:off x="1747812" y="5672130"/>
              <a:ext cx="2234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0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ASLMS Members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AB9572F-8381-4A7D-B60F-483BB779CF87}"/>
                </a:ext>
              </a:extLst>
            </p:cNvPr>
            <p:cNvGrpSpPr/>
            <p:nvPr/>
          </p:nvGrpSpPr>
          <p:grpSpPr>
            <a:xfrm>
              <a:off x="354132" y="5194417"/>
              <a:ext cx="1305212" cy="1305210"/>
              <a:chOff x="3365937" y="1535244"/>
              <a:chExt cx="1305212" cy="130521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A3B8B42-84A7-46AC-997C-7E624F43FD80}"/>
                  </a:ext>
                </a:extLst>
              </p:cNvPr>
              <p:cNvSpPr/>
              <p:nvPr/>
            </p:nvSpPr>
            <p:spPr>
              <a:xfrm>
                <a:off x="3365937" y="1535244"/>
                <a:ext cx="1305212" cy="1305210"/>
              </a:xfrm>
              <a:prstGeom prst="ellipse">
                <a:avLst/>
              </a:prstGeom>
              <a:solidFill>
                <a:srgbClr val="C4D92E"/>
              </a:solidFill>
              <a:ln w="57150">
                <a:solidFill>
                  <a:srgbClr val="5859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9BB34E2-1722-40C1-9DE1-8D64BE2EF15D}"/>
                  </a:ext>
                </a:extLst>
              </p:cNvPr>
              <p:cNvSpPr/>
              <p:nvPr/>
            </p:nvSpPr>
            <p:spPr>
              <a:xfrm>
                <a:off x="3468155" y="1637461"/>
                <a:ext cx="1100778" cy="1100776"/>
              </a:xfrm>
              <a:prstGeom prst="ellipse">
                <a:avLst/>
              </a:prstGeom>
              <a:solidFill>
                <a:srgbClr val="58595B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C164669-8DA1-4AC4-A4C3-8BBD1C7A10CF}"/>
                  </a:ext>
                </a:extLst>
              </p:cNvPr>
              <p:cNvSpPr txBox="1"/>
              <p:nvPr/>
            </p:nvSpPr>
            <p:spPr>
              <a:xfrm>
                <a:off x="3365937" y="1837426"/>
                <a:ext cx="130521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>
                    <a:solidFill>
                      <a:schemeClr val="bg1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Who Qualifies?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247F067-5BE7-9C51-85CD-E4C0C6232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59" r="-16907" b="71288"/>
          <a:stretch/>
        </p:blipFill>
        <p:spPr>
          <a:xfrm>
            <a:off x="0" y="210952"/>
            <a:ext cx="8639856" cy="19646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675988-1058-3832-DDAA-8C4ACC3D1BB0}"/>
              </a:ext>
            </a:extLst>
          </p:cNvPr>
          <p:cNvSpPr txBox="1"/>
          <p:nvPr/>
        </p:nvSpPr>
        <p:spPr>
          <a:xfrm>
            <a:off x="1172801" y="2602372"/>
            <a:ext cx="5599883" cy="1685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9500" dirty="0">
                <a:solidFill>
                  <a:srgbClr val="4D4D4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ASLMS</a:t>
            </a:r>
            <a:r>
              <a:rPr lang="en-US" sz="6000" dirty="0">
                <a:solidFill>
                  <a:srgbClr val="4D4D4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5000" dirty="0">
                <a:solidFill>
                  <a:srgbClr val="4D4D4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COMMITTEES</a:t>
            </a:r>
          </a:p>
        </p:txBody>
      </p:sp>
    </p:spTree>
    <p:extLst>
      <p:ext uri="{BB962C8B-B14F-4D97-AF65-F5344CB8AC3E}">
        <p14:creationId xmlns:p14="http://schemas.microsoft.com/office/powerpoint/2010/main" val="3651595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DF785B-5A11-479B-A2FA-49699FB471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3578" y="716646"/>
            <a:ext cx="109933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cap="all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 MORE INFORMATION AND TO Join </a:t>
            </a:r>
            <a:r>
              <a:rPr lang="en-US" sz="6000" cap="all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</a:t>
            </a:r>
            <a:r>
              <a:rPr lang="en-US" sz="6000" cap="all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3064" y="3228945"/>
            <a:ext cx="7424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Visit aslms.org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532" y="3269234"/>
            <a:ext cx="319533" cy="3195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531" y="3744906"/>
            <a:ext cx="319533" cy="3195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8D4D28-9C37-49CE-AAB6-8C43E265A059}"/>
              </a:ext>
            </a:extLst>
          </p:cNvPr>
          <p:cNvSpPr txBox="1"/>
          <p:nvPr/>
        </p:nvSpPr>
        <p:spPr>
          <a:xfrm>
            <a:off x="2963064" y="3715949"/>
            <a:ext cx="7424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Call us at 1-877-258-6028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ED6B50-258D-4472-8826-4F1453FBA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7" y="5676210"/>
            <a:ext cx="1951146" cy="930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9119A-F5F1-9C86-AF90-2F5F01B87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028" y="3030361"/>
            <a:ext cx="1337965" cy="133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05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3.33333E-6 L 2.70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cap="all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Early Career Opportunities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ASLMS Early Career = Students, residents, fellows and young professionals up to 10 years </a:t>
            </a:r>
            <a:b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post-graduation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Open Sans" panose="020B0606030504020204" pitchFamily="34" charset="0"/>
              <a:buChar char="»"/>
            </a:pPr>
            <a:endParaRPr lang="en-U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ASLMS Early Career Network aims to support those in training and at the start of their professional careers by building relationships and promoting involvement in ASLMS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ECE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90064F0-C5DD-4A0F-B42F-2123E5A330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9" y="5651354"/>
            <a:ext cx="1951146" cy="9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09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FREE AND REDUCED MEMBERSHIP DUES</a:t>
            </a:r>
            <a:endParaRPr lang="en-US" sz="4100" cap="all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ASLMS offers: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57200" indent="-342900" defTabSz="914400">
              <a:lnSpc>
                <a:spcPct val="90000"/>
              </a:lnSpc>
              <a:spcAft>
                <a:spcPts val="6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FREE membership for medical students, </a:t>
            </a:r>
            <a:b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residents, undergraduate and graduate students, fellows-in-training, and post-doctoral fellows </a:t>
            </a:r>
            <a:b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 the duration of their training</a:t>
            </a:r>
          </a:p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342900" defTabSz="914400">
              <a:lnSpc>
                <a:spcPct val="90000"/>
              </a:lnSpc>
              <a:spcAft>
                <a:spcPts val="6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Reduced dues for 1st and 2nd year </a:t>
            </a:r>
            <a:b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post graduate members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ECE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5555177-BA1E-4E35-B36A-E31302DCF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9" y="5640083"/>
            <a:ext cx="1951146" cy="9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5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66A33-7AB5-501D-DCB8-A4CA727FC7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4" b="8224"/>
          <a:stretch/>
        </p:blipFill>
        <p:spPr>
          <a:xfrm>
            <a:off x="0" y="-5108"/>
            <a:ext cx="12284581" cy="68631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745736"/>
            <a:ext cx="5660136" cy="2112264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4569" y="5887180"/>
            <a:ext cx="6056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Orange County Convention Center | Orlando, Florida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346" y="5553211"/>
            <a:ext cx="3968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 2025 | April 24-26, 2025</a:t>
            </a:r>
            <a:endParaRPr lang="en-US" sz="2000" i="1" dirty="0">
              <a:solidFill>
                <a:srgbClr val="58595B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12B0F-22A8-4E5E-B6D9-39E4478B29DE}"/>
              </a:ext>
            </a:extLst>
          </p:cNvPr>
          <p:cNvSpPr txBox="1"/>
          <p:nvPr/>
        </p:nvSpPr>
        <p:spPr>
          <a:xfrm>
            <a:off x="364569" y="5045625"/>
            <a:ext cx="281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Save the date!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DA7A35-B2A8-28C9-BDF6-8180DCABFEF0}"/>
              </a:ext>
            </a:extLst>
          </p:cNvPr>
          <p:cNvSpPr txBox="1"/>
          <p:nvPr/>
        </p:nvSpPr>
        <p:spPr>
          <a:xfrm>
            <a:off x="327993" y="6176325"/>
            <a:ext cx="27426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#ASLMS2025</a:t>
            </a:r>
          </a:p>
        </p:txBody>
      </p:sp>
    </p:spTree>
    <p:extLst>
      <p:ext uri="{BB962C8B-B14F-4D97-AF65-F5344CB8AC3E}">
        <p14:creationId xmlns:p14="http://schemas.microsoft.com/office/powerpoint/2010/main" val="4268722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at a podium with a microphone in front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6DD79CEB-2AD5-68A3-CD34-936FF35EBA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27575" y="0"/>
            <a:ext cx="5118666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91802" y="987892"/>
            <a:ext cx="46544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Annual Conference Fees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Reduced conference registration fees for qualifying members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5290" y="403617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AC713B1-E9BD-4003-AD94-CE1163FF65CA}"/>
              </a:ext>
            </a:extLst>
          </p:cNvPr>
          <p:cNvSpPr/>
          <p:nvPr/>
        </p:nvSpPr>
        <p:spPr>
          <a:xfrm>
            <a:off x="3488872" y="5889352"/>
            <a:ext cx="8703128" cy="511568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Students, Residents, Fellows to 10 years </a:t>
            </a: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Postgraduate</a:t>
            </a:r>
            <a:r>
              <a:rPr lang="en-US"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en-US" sz="2000" b="1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4E6353-11D9-482D-9AF5-9E9A5E436E9B}"/>
              </a:ext>
            </a:extLst>
          </p:cNvPr>
          <p:cNvSpPr txBox="1"/>
          <p:nvPr/>
        </p:nvSpPr>
        <p:spPr>
          <a:xfrm>
            <a:off x="7087713" y="3647168"/>
            <a:ext cx="47275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Early Career Abstracts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 your research in </a:t>
            </a:r>
            <a:b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Basic Science and Translational </a:t>
            </a:r>
            <a:b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Research or Clinical Applications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085D9E1-242E-43C7-B578-768E34827FD1}"/>
              </a:ext>
            </a:extLst>
          </p:cNvPr>
          <p:cNvGrpSpPr/>
          <p:nvPr/>
        </p:nvGrpSpPr>
        <p:grpSpPr>
          <a:xfrm>
            <a:off x="10441029" y="5492531"/>
            <a:ext cx="1305212" cy="1305210"/>
            <a:chOff x="-2363256" y="1170206"/>
            <a:chExt cx="1305212" cy="130521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CA22341-FAC6-4849-BFB6-F95D56DE7A05}"/>
                </a:ext>
              </a:extLst>
            </p:cNvPr>
            <p:cNvSpPr/>
            <p:nvPr/>
          </p:nvSpPr>
          <p:spPr>
            <a:xfrm>
              <a:off x="-2363256" y="1170206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11F21FF-B924-4C1B-A291-5E5F04CCB752}"/>
                </a:ext>
              </a:extLst>
            </p:cNvPr>
            <p:cNvSpPr/>
            <p:nvPr/>
          </p:nvSpPr>
          <p:spPr>
            <a:xfrm>
              <a:off x="-2261038" y="1272423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95DA8F-F23B-4FD6-BEBF-42A21807FB8C}"/>
                </a:ext>
              </a:extLst>
            </p:cNvPr>
            <p:cNvSpPr txBox="1"/>
            <p:nvPr/>
          </p:nvSpPr>
          <p:spPr>
            <a:xfrm>
              <a:off x="-2363256" y="1444917"/>
              <a:ext cx="1305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</a:t>
              </a:r>
              <a:r>
                <a:rPr lang="en-US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Qualifies</a:t>
              </a:r>
              <a:r>
                <a:rPr lang="en-US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?</a:t>
              </a:r>
              <a:endPara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296C30A-4242-4BD0-AF69-9478708E6C2E}"/>
              </a:ext>
            </a:extLst>
          </p:cNvPr>
          <p:cNvSpPr/>
          <p:nvPr/>
        </p:nvSpPr>
        <p:spPr>
          <a:xfrm>
            <a:off x="5367120" y="2574866"/>
            <a:ext cx="6824879" cy="511568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Undergraduate and Graduate Students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920C1F-BC0D-483D-A8CE-5B62EA61781F}"/>
              </a:ext>
            </a:extLst>
          </p:cNvPr>
          <p:cNvGrpSpPr/>
          <p:nvPr/>
        </p:nvGrpSpPr>
        <p:grpSpPr>
          <a:xfrm>
            <a:off x="10441029" y="2187452"/>
            <a:ext cx="1305212" cy="1305210"/>
            <a:chOff x="-2363256" y="1170206"/>
            <a:chExt cx="1305212" cy="130521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DA60A82-6A54-4A3C-BEFE-3830AD5121B0}"/>
                </a:ext>
              </a:extLst>
            </p:cNvPr>
            <p:cNvSpPr/>
            <p:nvPr/>
          </p:nvSpPr>
          <p:spPr>
            <a:xfrm>
              <a:off x="-2363256" y="1170206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5FB0AB7-9A42-4EFC-ADC0-97FE93F1E85A}"/>
                </a:ext>
              </a:extLst>
            </p:cNvPr>
            <p:cNvSpPr/>
            <p:nvPr/>
          </p:nvSpPr>
          <p:spPr>
            <a:xfrm>
              <a:off x="-2261038" y="1272423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C1E19DD-02BC-4CC6-92BC-2C8A99279BCE}"/>
                </a:ext>
              </a:extLst>
            </p:cNvPr>
            <p:cNvSpPr txBox="1"/>
            <p:nvPr/>
          </p:nvSpPr>
          <p:spPr>
            <a:xfrm>
              <a:off x="-2363256" y="1461177"/>
              <a:ext cx="13052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812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7000">
        <p159:morph option="byObject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42" grpId="0" animBg="1"/>
      <p:bldP spid="24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7DC81A-24D5-C064-A7EE-67555F62C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19" t="66" r="-124" b="9541"/>
          <a:stretch/>
        </p:blipFill>
        <p:spPr>
          <a:xfrm>
            <a:off x="11391900" y="0"/>
            <a:ext cx="93312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130621-8F33-E2C9-0AEA-57D184366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13" r="-52834" b="66"/>
          <a:stretch/>
        </p:blipFill>
        <p:spPr>
          <a:xfrm>
            <a:off x="-1905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38100" y="0"/>
            <a:ext cx="4714058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13894" y="1915088"/>
            <a:ext cx="408140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b="0" i="0" dirty="0">
                <a:solidFill>
                  <a:srgbClr val="4B4B4B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Available for select students and medical/research trainees who submit an abstract and are accepted as the presenting author for oral presentation at the Annual Conference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Up to $750 (USD) for </a:t>
            </a:r>
            <a:b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qualifying applicants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3894" y="1053408"/>
            <a:ext cx="384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Abstract Presenting </a:t>
            </a:r>
          </a:p>
          <a:p>
            <a:r>
              <a:rPr lang="en-US" sz="2000" dirty="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Author Scholarships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0D9EC6-640D-4848-8C0F-E72C4F5C0FBF}"/>
              </a:ext>
            </a:extLst>
          </p:cNvPr>
          <p:cNvSpPr txBox="1"/>
          <p:nvPr/>
        </p:nvSpPr>
        <p:spPr>
          <a:xfrm>
            <a:off x="7113894" y="380447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99BC59-2189-4C30-B811-09CA3208CC36}"/>
              </a:ext>
            </a:extLst>
          </p:cNvPr>
          <p:cNvGrpSpPr/>
          <p:nvPr/>
        </p:nvGrpSpPr>
        <p:grpSpPr>
          <a:xfrm>
            <a:off x="1264387" y="4947920"/>
            <a:ext cx="10923879" cy="1305210"/>
            <a:chOff x="-1060001" y="4884321"/>
            <a:chExt cx="10923879" cy="13052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EEB965-0C45-4C14-90D7-BCC6EBA2FFDC}"/>
                </a:ext>
              </a:extLst>
            </p:cNvPr>
            <p:cNvSpPr/>
            <p:nvPr/>
          </p:nvSpPr>
          <p:spPr>
            <a:xfrm>
              <a:off x="-400054" y="5077614"/>
              <a:ext cx="10263932" cy="975771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endPara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2F5C768-1316-4A90-ADB9-3E599F00F7CF}"/>
                </a:ext>
              </a:extLst>
            </p:cNvPr>
            <p:cNvGrpSpPr/>
            <p:nvPr/>
          </p:nvGrpSpPr>
          <p:grpSpPr>
            <a:xfrm>
              <a:off x="-1060001" y="4884321"/>
              <a:ext cx="1305212" cy="1305210"/>
              <a:chOff x="9214687" y="4864160"/>
              <a:chExt cx="1305212" cy="130521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6B647DC-58AC-46CC-9871-DFB3E1A54D3E}"/>
                  </a:ext>
                </a:extLst>
              </p:cNvPr>
              <p:cNvSpPr/>
              <p:nvPr/>
            </p:nvSpPr>
            <p:spPr>
              <a:xfrm>
                <a:off x="9214687" y="4864160"/>
                <a:ext cx="1305212" cy="1305210"/>
              </a:xfrm>
              <a:prstGeom prst="ellipse">
                <a:avLst/>
              </a:prstGeom>
              <a:solidFill>
                <a:srgbClr val="C4D92E"/>
              </a:solidFill>
              <a:ln w="57150">
                <a:solidFill>
                  <a:srgbClr val="5859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00B39E9-8B52-4826-ABA6-0639F7732198}"/>
                  </a:ext>
                </a:extLst>
              </p:cNvPr>
              <p:cNvSpPr/>
              <p:nvPr/>
            </p:nvSpPr>
            <p:spPr>
              <a:xfrm>
                <a:off x="9316904" y="4966377"/>
                <a:ext cx="1100778" cy="1100776"/>
              </a:xfrm>
              <a:prstGeom prst="ellipse">
                <a:avLst/>
              </a:prstGeom>
              <a:solidFill>
                <a:srgbClr val="58595B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9E38A6-9DF5-4E7C-A1F3-3D79A1E76039}"/>
                  </a:ext>
                </a:extLst>
              </p:cNvPr>
              <p:cNvSpPr txBox="1"/>
              <p:nvPr/>
            </p:nvSpPr>
            <p:spPr>
              <a:xfrm>
                <a:off x="9214687" y="5195522"/>
                <a:ext cx="13052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Who Qualifies?</a:t>
                </a:r>
                <a:endParaRPr lang="en-US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EAED4F7-8215-4801-A4FA-EFD791C8FB64}"/>
                </a:ext>
              </a:extLst>
            </p:cNvPr>
            <p:cNvSpPr txBox="1"/>
            <p:nvPr/>
          </p:nvSpPr>
          <p:spPr>
            <a:xfrm>
              <a:off x="333780" y="5140565"/>
              <a:ext cx="9406452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Medical students, residents, undergraduate students, interns, and fellows-in-training involved in patient-oriented research and graduate students and post-doctoral </a:t>
              </a:r>
              <a:br>
                <a:rPr lang="en-US" sz="17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en-US" sz="17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fellows involved in biomedical laser research.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30456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C130621-8F33-E2C9-0AEA-57D184366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38100" y="0"/>
            <a:ext cx="4714058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13894" y="1915088"/>
            <a:ext cx="420822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b="0" i="0" dirty="0">
                <a:solidFill>
                  <a:srgbClr val="4B4B4B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ASLMS offers offset registration fees for qualified students, residents, and fellows to attend the conference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Educational support is based </a:t>
            </a:r>
            <a:b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on current or previous service </a:t>
            </a:r>
            <a:b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 the Society and/or agreement to serve on the ASLMS Host Committee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3894" y="1053408"/>
            <a:ext cx="384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Early Career </a:t>
            </a:r>
            <a:br>
              <a:rPr lang="en-US" sz="2000" dirty="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dirty="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Educational Support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0D9EC6-640D-4848-8C0F-E72C4F5C0FBF}"/>
              </a:ext>
            </a:extLst>
          </p:cNvPr>
          <p:cNvSpPr txBox="1"/>
          <p:nvPr/>
        </p:nvSpPr>
        <p:spPr>
          <a:xfrm>
            <a:off x="7113894" y="380447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99BC59-2189-4C30-B811-09CA3208CC36}"/>
              </a:ext>
            </a:extLst>
          </p:cNvPr>
          <p:cNvGrpSpPr/>
          <p:nvPr/>
        </p:nvGrpSpPr>
        <p:grpSpPr>
          <a:xfrm>
            <a:off x="1264387" y="5071208"/>
            <a:ext cx="10927613" cy="1305210"/>
            <a:chOff x="-1060001" y="4884321"/>
            <a:chExt cx="10927613" cy="13052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EEB965-0C45-4C14-90D7-BCC6EBA2FFDC}"/>
                </a:ext>
              </a:extLst>
            </p:cNvPr>
            <p:cNvSpPr/>
            <p:nvPr/>
          </p:nvSpPr>
          <p:spPr>
            <a:xfrm>
              <a:off x="-396320" y="4901003"/>
              <a:ext cx="10263932" cy="1214134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endPara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2F5C768-1316-4A90-ADB9-3E599F00F7CF}"/>
                </a:ext>
              </a:extLst>
            </p:cNvPr>
            <p:cNvGrpSpPr/>
            <p:nvPr/>
          </p:nvGrpSpPr>
          <p:grpSpPr>
            <a:xfrm>
              <a:off x="-1060001" y="4884321"/>
              <a:ext cx="1305212" cy="1305210"/>
              <a:chOff x="9214687" y="4864160"/>
              <a:chExt cx="1305212" cy="130521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6B647DC-58AC-46CC-9871-DFB3E1A54D3E}"/>
                  </a:ext>
                </a:extLst>
              </p:cNvPr>
              <p:cNvSpPr/>
              <p:nvPr/>
            </p:nvSpPr>
            <p:spPr>
              <a:xfrm>
                <a:off x="9214687" y="4864160"/>
                <a:ext cx="1305212" cy="1305210"/>
              </a:xfrm>
              <a:prstGeom prst="ellipse">
                <a:avLst/>
              </a:prstGeom>
              <a:solidFill>
                <a:srgbClr val="C4D92E"/>
              </a:solidFill>
              <a:ln w="57150">
                <a:solidFill>
                  <a:srgbClr val="5859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00B39E9-8B52-4826-ABA6-0639F7732198}"/>
                  </a:ext>
                </a:extLst>
              </p:cNvPr>
              <p:cNvSpPr/>
              <p:nvPr/>
            </p:nvSpPr>
            <p:spPr>
              <a:xfrm>
                <a:off x="9316904" y="4966377"/>
                <a:ext cx="1100778" cy="1100776"/>
              </a:xfrm>
              <a:prstGeom prst="ellipse">
                <a:avLst/>
              </a:prstGeom>
              <a:solidFill>
                <a:srgbClr val="58595B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9E38A6-9DF5-4E7C-A1F3-3D79A1E76039}"/>
                  </a:ext>
                </a:extLst>
              </p:cNvPr>
              <p:cNvSpPr txBox="1"/>
              <p:nvPr/>
            </p:nvSpPr>
            <p:spPr>
              <a:xfrm>
                <a:off x="9214687" y="5195522"/>
                <a:ext cx="13052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Who Qualifies?</a:t>
                </a:r>
                <a:endParaRPr lang="en-US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EAED4F7-8215-4801-A4FA-EFD791C8FB64}"/>
                </a:ext>
              </a:extLst>
            </p:cNvPr>
            <p:cNvSpPr txBox="1"/>
            <p:nvPr/>
          </p:nvSpPr>
          <p:spPr>
            <a:xfrm>
              <a:off x="333780" y="4969326"/>
              <a:ext cx="940645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Undergraduate students, physician students (medical student, intern, enrolled in a current residency program, fellow-in-training doing patient-oriented research), </a:t>
              </a:r>
              <a:br>
                <a:rPr lang="en-US" sz="17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en-US" sz="17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early career scientist students (graduate student or post-doctoral trainee currently involved full-time in biomedical laser research), nursing/allied health students</a:t>
              </a:r>
              <a:endParaRPr lang="en-US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4029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4" r="16844"/>
          <a:stretch/>
        </p:blipFill>
        <p:spPr>
          <a:xfrm>
            <a:off x="5345853" y="-2013"/>
            <a:ext cx="6846147" cy="6874527"/>
          </a:xfrm>
        </p:spPr>
      </p:pic>
      <p:sp>
        <p:nvSpPr>
          <p:cNvPr id="5" name="Rectangle 4"/>
          <p:cNvSpPr/>
          <p:nvPr/>
        </p:nvSpPr>
        <p:spPr>
          <a:xfrm>
            <a:off x="0" y="-2011"/>
            <a:ext cx="5568593" cy="6874526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7608" y="1439254"/>
            <a:ext cx="488114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ASLMS membership provides </a:t>
            </a:r>
            <a:b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access to courses, pre-recorded presentations, and more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Many of the offerings are free to ASLMS members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All content is presented by leaders </a:t>
            </a:r>
            <a:b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 the field of lasers and energy-based medicine</a:t>
            </a:r>
          </a:p>
          <a:p>
            <a:pPr marL="342900" lvl="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Introductory courses available for those new to lasers and energy-based devices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970" y="936927"/>
            <a:ext cx="4758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 Online Learning Center</a:t>
            </a:r>
            <a:endParaRPr lang="en-US" sz="2000" i="1">
              <a:solidFill>
                <a:srgbClr val="58595B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12B0F-22A8-4E5E-B6D9-39E4478B29DE}"/>
              </a:ext>
            </a:extLst>
          </p:cNvPr>
          <p:cNvSpPr txBox="1"/>
          <p:nvPr/>
        </p:nvSpPr>
        <p:spPr>
          <a:xfrm>
            <a:off x="343970" y="331362"/>
            <a:ext cx="33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B42D5C-7EC6-4DF6-9190-6ED9D4C08639}"/>
              </a:ext>
            </a:extLst>
          </p:cNvPr>
          <p:cNvSpPr/>
          <p:nvPr/>
        </p:nvSpPr>
        <p:spPr>
          <a:xfrm>
            <a:off x="0" y="5867590"/>
            <a:ext cx="5568593" cy="55803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0C1D10-9A81-4A26-9F24-3B5A64E2EBD9}"/>
              </a:ext>
            </a:extLst>
          </p:cNvPr>
          <p:cNvGrpSpPr/>
          <p:nvPr/>
        </p:nvGrpSpPr>
        <p:grpSpPr>
          <a:xfrm>
            <a:off x="3705345" y="5494001"/>
            <a:ext cx="1305212" cy="1305210"/>
            <a:chOff x="3365937" y="1535244"/>
            <a:chExt cx="1305212" cy="13052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66AF1A5-D6AD-4E39-A088-7567C230AE90}"/>
                </a:ext>
              </a:extLst>
            </p:cNvPr>
            <p:cNvSpPr/>
            <p:nvPr/>
          </p:nvSpPr>
          <p:spPr>
            <a:xfrm>
              <a:off x="3365937" y="1535244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30E3903-26F2-4B9B-AE20-36E85A4C90D3}"/>
                </a:ext>
              </a:extLst>
            </p:cNvPr>
            <p:cNvSpPr/>
            <p:nvPr/>
          </p:nvSpPr>
          <p:spPr>
            <a:xfrm>
              <a:off x="3468155" y="1637461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3D5953-25A4-4EE7-BC69-D0F2E0A0A38D}"/>
                </a:ext>
              </a:extLst>
            </p:cNvPr>
            <p:cNvSpPr txBox="1"/>
            <p:nvPr/>
          </p:nvSpPr>
          <p:spPr>
            <a:xfrm>
              <a:off x="3365937" y="1825376"/>
              <a:ext cx="13052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77F4BF9-BAA6-4EE7-8B27-143A04077327}"/>
              </a:ext>
            </a:extLst>
          </p:cNvPr>
          <p:cNvSpPr txBox="1"/>
          <p:nvPr/>
        </p:nvSpPr>
        <p:spPr>
          <a:xfrm>
            <a:off x="256009" y="5952738"/>
            <a:ext cx="3398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ASLMS Members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CFAD980-1D24-43F2-8DB3-9FC46A164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38" y="4280252"/>
            <a:ext cx="2481410" cy="202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98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674b3b-a8ea-4e1e-acec-1314dd0ef54b" xsi:nil="true"/>
    <lcf76f155ced4ddcb4097134ff3c332f xmlns="2c990712-04fa-412a-8529-5060b9a14a1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06A3152268B7449F4E4F9EE7E348B0" ma:contentTypeVersion="18" ma:contentTypeDescription="Create a new document." ma:contentTypeScope="" ma:versionID="1c33c8b4e09471149e21254ef17d69b5">
  <xsd:schema xmlns:xsd="http://www.w3.org/2001/XMLSchema" xmlns:xs="http://www.w3.org/2001/XMLSchema" xmlns:p="http://schemas.microsoft.com/office/2006/metadata/properties" xmlns:ns2="2c990712-04fa-412a-8529-5060b9a14a1a" xmlns:ns3="52674b3b-a8ea-4e1e-acec-1314dd0ef54b" targetNamespace="http://schemas.microsoft.com/office/2006/metadata/properties" ma:root="true" ma:fieldsID="01fa5e8ad633fd4d50e241a2ac977e36" ns2:_="" ns3:_="">
    <xsd:import namespace="2c990712-04fa-412a-8529-5060b9a14a1a"/>
    <xsd:import namespace="52674b3b-a8ea-4e1e-acec-1314dd0ef5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990712-04fa-412a-8529-5060b9a14a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52afb53-b435-4642-b2c8-fb104ed722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674b3b-a8ea-4e1e-acec-1314dd0ef54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3d6c3b2-0c4a-4f02-bd01-28908983c840}" ma:internalName="TaxCatchAll" ma:showField="CatchAllData" ma:web="52674b3b-a8ea-4e1e-acec-1314dd0ef5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7BB7F0-0A1D-409F-BA26-BC9C1DE5E52D}">
  <ds:schemaRefs>
    <ds:schemaRef ds:uri="2c990712-04fa-412a-8529-5060b9a14a1a"/>
    <ds:schemaRef ds:uri="52674b3b-a8ea-4e1e-acec-1314dd0ef54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E78BD07-2C39-48E6-94AD-FBC29200F8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3A15F3-FC93-4C53-81B2-E4643B6060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990712-04fa-412a-8529-5060b9a14a1a"/>
    <ds:schemaRef ds:uri="52674b3b-a8ea-4e1e-acec-1314dd0ef5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</TotalTime>
  <Words>1100</Words>
  <Application>Microsoft Office PowerPoint</Application>
  <PresentationFormat>Widescreen</PresentationFormat>
  <Paragraphs>134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Open Sans Semibold</vt:lpstr>
      <vt:lpstr>Open Sans Extrabold</vt:lpstr>
      <vt:lpstr>Calibri</vt:lpstr>
      <vt:lpstr>Open Sans Light</vt:lpstr>
      <vt:lpstr>Open Sans</vt:lpstr>
      <vt:lpstr>Calibri Light</vt:lpstr>
      <vt:lpstr>Open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Grauden</dc:creator>
  <cp:lastModifiedBy>Emilee Green</cp:lastModifiedBy>
  <cp:revision>4</cp:revision>
  <cp:lastPrinted>2020-09-09T20:49:28Z</cp:lastPrinted>
  <dcterms:created xsi:type="dcterms:W3CDTF">2016-02-22T17:20:51Z</dcterms:created>
  <dcterms:modified xsi:type="dcterms:W3CDTF">2024-09-13T13:44:05Z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0x0101003E06A3152268B7449F4E4F9EE7E348B0</vt:lpwstr>
  </property>
  <property fmtid="{D5CDD505-2E9C-101B-9397-08002B2CF9AE}" pid="3" name="Order">
    <vt:r8>69300</vt:r8>
  </property>
  <property fmtid="{D5CDD505-2E9C-101B-9397-08002B2CF9AE}" pid="4" name="MediaServiceImageTags">
    <vt:lpwstr/>
  </property>
</Properties>
</file>