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6"/>
  </p:handoutMasterIdLst>
  <p:sldIdLst>
    <p:sldId id="405" r:id="rId5"/>
  </p:sldIdLst>
  <p:sldSz cx="12192000" cy="6858000"/>
  <p:notesSz cx="7010400" cy="9296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Light" panose="020B0306030504020204" pitchFamily="34" charset="0"/>
      <p:regular r:id="rId11"/>
      <p:italic r:id="rId12"/>
    </p:embeddedFont>
    <p:embeddedFont>
      <p:font typeface="Open Sans Semibold" panose="020B0706030804020204" pitchFamily="34" charset="0"/>
      <p:bold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B7312C"/>
    <a:srgbClr val="B32017"/>
    <a:srgbClr val="F2EBE0"/>
    <a:srgbClr val="31200F"/>
    <a:srgbClr val="009CDE"/>
    <a:srgbClr val="005F86"/>
    <a:srgbClr val="385D8A"/>
    <a:srgbClr val="6B8F9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33418-5303-4368-ADCB-5A7777F8DB1D}" v="1" dt="2023-01-11T14:34:0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161" d="100"/>
          <a:sy n="161" d="100"/>
        </p:scale>
        <p:origin x="268" y="116"/>
      </p:cViewPr>
      <p:guideLst>
        <p:guide orient="horz" pos="120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e Green" userId="34085710-a6dc-4840-b198-dc4802d6eb72" providerId="ADAL" clId="{84E33418-5303-4368-ADCB-5A7777F8DB1D}"/>
    <pc:docChg chg="modSld">
      <pc:chgData name="Emilee Green" userId="34085710-a6dc-4840-b198-dc4802d6eb72" providerId="ADAL" clId="{84E33418-5303-4368-ADCB-5A7777F8DB1D}" dt="2023-01-11T14:47:47.190" v="5" actId="20577"/>
      <pc:docMkLst>
        <pc:docMk/>
      </pc:docMkLst>
      <pc:sldChg chg="modSp mod">
        <pc:chgData name="Emilee Green" userId="34085710-a6dc-4840-b198-dc4802d6eb72" providerId="ADAL" clId="{84E33418-5303-4368-ADCB-5A7777F8DB1D}" dt="2023-01-11T14:47:47.190" v="5" actId="20577"/>
        <pc:sldMkLst>
          <pc:docMk/>
          <pc:sldMk cId="354176910" sldId="405"/>
        </pc:sldMkLst>
        <pc:spChg chg="mod">
          <ac:chgData name="Emilee Green" userId="34085710-a6dc-4840-b198-dc4802d6eb72" providerId="ADAL" clId="{84E33418-5303-4368-ADCB-5A7777F8DB1D}" dt="2023-01-11T14:47:47.190" v="5" actId="20577"/>
          <ac:spMkLst>
            <pc:docMk/>
            <pc:sldMk cId="354176910" sldId="405"/>
            <ac:spMk id="25" creationId="{A18CFB66-1CF9-480D-9E2D-047B260B7C4D}"/>
          </ac:spMkLst>
        </pc:spChg>
        <pc:picChg chg="mod">
          <ac:chgData name="Emilee Green" userId="34085710-a6dc-4840-b198-dc4802d6eb72" providerId="ADAL" clId="{84E33418-5303-4368-ADCB-5A7777F8DB1D}" dt="2023-01-11T14:34:01.890" v="0" actId="14826"/>
          <ac:picMkLst>
            <pc:docMk/>
            <pc:sldMk cId="354176910" sldId="405"/>
            <ac:picMk id="17" creationId="{E06171C6-859E-4534-8114-8C0D1006FA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ght light in the dark&#10;&#10;Description automatically generated with low confidence">
            <a:extLst>
              <a:ext uri="{FF2B5EF4-FFF2-40B4-BE49-F238E27FC236}">
                <a16:creationId xmlns:a16="http://schemas.microsoft.com/office/drawing/2014/main" id="{676FF6FE-69A2-4F35-BC16-6F05EF0A9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134" r="14104" b="-308"/>
          <a:stretch/>
        </p:blipFill>
        <p:spPr>
          <a:xfrm rot="16200000">
            <a:off x="2628900" y="-2724150"/>
            <a:ext cx="6934199" cy="123063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CFB66-1CF9-480D-9E2D-047B260B7C4D}"/>
              </a:ext>
            </a:extLst>
          </p:cNvPr>
          <p:cNvSpPr txBox="1"/>
          <p:nvPr/>
        </p:nvSpPr>
        <p:spPr>
          <a:xfrm>
            <a:off x="5719977" y="724201"/>
            <a:ext cx="57481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premier global 24-hour event featuring leaders in the field of energy-based medicine. Leading experts from around the world will present the latest in laser and energy-based device clinical applications for dermatology. FREE for ASLMS members!</a:t>
            </a:r>
            <a:br>
              <a:rPr lang="en-US" dirty="0">
                <a:solidFill>
                  <a:srgbClr val="4B4B4B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E52B68C-A969-4713-8030-69C0F1B1E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9988"/>
            <a:ext cx="4481726" cy="478663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09A1CBA-33CA-4F1F-B81C-3A8CB10DF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574668"/>
            <a:ext cx="7692322" cy="109308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08BBBC-E12F-423B-8467-EB19FA6074E3}"/>
              </a:ext>
            </a:extLst>
          </p:cNvPr>
          <p:cNvCxnSpPr>
            <a:cxnSpLocks/>
          </p:cNvCxnSpPr>
          <p:nvPr/>
        </p:nvCxnSpPr>
        <p:spPr>
          <a:xfrm>
            <a:off x="723900" y="5245733"/>
            <a:ext cx="1074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06171C6-859E-4534-8114-8C0D1006F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5925" y="2619928"/>
            <a:ext cx="5046092" cy="7783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4FE800-664B-4E45-9A08-607D3ADBA8FE}"/>
              </a:ext>
            </a:extLst>
          </p:cNvPr>
          <p:cNvSpPr/>
          <p:nvPr/>
        </p:nvSpPr>
        <p:spPr>
          <a:xfrm>
            <a:off x="6291426" y="3914615"/>
            <a:ext cx="4215091" cy="79923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1B723E-C872-4021-9FFD-91A648F52A88}"/>
              </a:ext>
            </a:extLst>
          </p:cNvPr>
          <p:cNvSpPr txBox="1"/>
          <p:nvPr/>
        </p:nvSpPr>
        <p:spPr>
          <a:xfrm>
            <a:off x="6271710" y="3960290"/>
            <a:ext cx="425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 and register: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aslms.org/24hoursoflasers</a:t>
            </a:r>
          </a:p>
        </p:txBody>
      </p:sp>
    </p:spTree>
    <p:extLst>
      <p:ext uri="{BB962C8B-B14F-4D97-AF65-F5344CB8AC3E}">
        <p14:creationId xmlns:p14="http://schemas.microsoft.com/office/powerpoint/2010/main" val="35417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7" ma:contentTypeDescription="Create a new document." ma:contentTypeScope="" ma:versionID="8a6d5ad25bfc525cf1a66fee48bcafec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287a1d5ec43a1f40b4b8d24df2e3468d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43C0AF-572F-435C-B7B4-8069BC827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C7D75-DF29-41FF-9771-F914B7B6FDAE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52674b3b-a8ea-4e1e-acec-1314dd0ef54b"/>
    <ds:schemaRef ds:uri="2c990712-04fa-412a-8529-5060b9a14a1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11791</TotalTime>
  <Words>50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 Semibold</vt:lpstr>
      <vt:lpstr>Open Sans Light</vt:lpstr>
      <vt:lpstr>Arial</vt:lpstr>
      <vt:lpstr>Open Sans</vt:lpstr>
      <vt:lpstr>Office Theme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Emilee Green</cp:lastModifiedBy>
  <cp:revision>407</cp:revision>
  <cp:lastPrinted>2019-09-16T17:34:17Z</cp:lastPrinted>
  <dcterms:created xsi:type="dcterms:W3CDTF">2008-11-04T17:58:37Z</dcterms:created>
  <dcterms:modified xsi:type="dcterms:W3CDTF">2023-01-11T14:47:50Z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