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05" r:id="rId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Light" panose="020B0306030504020204" pitchFamily="34" charset="0"/>
      <p:regular r:id="rId11"/>
      <p:italic r:id="rId12"/>
    </p:embeddedFont>
    <p:embeddedFont>
      <p:font typeface="Open Sans Semibold" panose="020B0706030804020204" pitchFamily="34" charset="0"/>
      <p:bold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B7312C"/>
    <a:srgbClr val="B32017"/>
    <a:srgbClr val="F2EBE0"/>
    <a:srgbClr val="31200F"/>
    <a:srgbClr val="009CDE"/>
    <a:srgbClr val="005F86"/>
    <a:srgbClr val="385D8A"/>
    <a:srgbClr val="6B8F9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EE38F-EC6C-49F5-9286-7EAEE7996F68}" v="1" dt="2023-01-11T14:33:46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61" d="100"/>
          <a:sy n="161" d="100"/>
        </p:scale>
        <p:origin x="1808" y="44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BCEEE38F-EC6C-49F5-9286-7EAEE7996F68}"/>
    <pc:docChg chg="modSld">
      <pc:chgData name="Emilee Green" userId="34085710-a6dc-4840-b198-dc4802d6eb72" providerId="ADAL" clId="{BCEEE38F-EC6C-49F5-9286-7EAEE7996F68}" dt="2023-01-11T14:48:07.464" v="7" actId="20577"/>
      <pc:docMkLst>
        <pc:docMk/>
      </pc:docMkLst>
      <pc:sldChg chg="modSp mod">
        <pc:chgData name="Emilee Green" userId="34085710-a6dc-4840-b198-dc4802d6eb72" providerId="ADAL" clId="{BCEEE38F-EC6C-49F5-9286-7EAEE7996F68}" dt="2023-01-11T14:48:07.464" v="7" actId="20577"/>
        <pc:sldMkLst>
          <pc:docMk/>
          <pc:sldMk cId="354176910" sldId="405"/>
        </pc:sldMkLst>
        <pc:spChg chg="mod">
          <ac:chgData name="Emilee Green" userId="34085710-a6dc-4840-b198-dc4802d6eb72" providerId="ADAL" clId="{BCEEE38F-EC6C-49F5-9286-7EAEE7996F68}" dt="2023-01-11T14:48:07.464" v="7" actId="20577"/>
          <ac:spMkLst>
            <pc:docMk/>
            <pc:sldMk cId="354176910" sldId="405"/>
            <ac:spMk id="25" creationId="{A18CFB66-1CF9-480D-9E2D-047B260B7C4D}"/>
          </ac:spMkLst>
        </pc:spChg>
        <pc:picChg chg="mod">
          <ac:chgData name="Emilee Green" userId="34085710-a6dc-4840-b198-dc4802d6eb72" providerId="ADAL" clId="{BCEEE38F-EC6C-49F5-9286-7EAEE7996F68}" dt="2023-01-11T14:33:46.178" v="0" actId="14826"/>
          <ac:picMkLst>
            <pc:docMk/>
            <pc:sldMk cId="354176910" sldId="405"/>
            <ac:picMk id="17" creationId="{E06171C6-859E-4534-8114-8C0D1006FA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light in the dark&#10;&#10;Description automatically generated with low confidence">
            <a:extLst>
              <a:ext uri="{FF2B5EF4-FFF2-40B4-BE49-F238E27FC236}">
                <a16:creationId xmlns:a16="http://schemas.microsoft.com/office/drawing/2014/main" id="{676FF6FE-69A2-4F35-BC16-6F05EF0A9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966" r="295" b="-140"/>
          <a:stretch/>
        </p:blipFill>
        <p:spPr>
          <a:xfrm rot="16200000">
            <a:off x="1098034" y="-1187967"/>
            <a:ext cx="7010402" cy="92339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CFB66-1CF9-480D-9E2D-047B260B7C4D}"/>
              </a:ext>
            </a:extLst>
          </p:cNvPr>
          <p:cNvSpPr txBox="1"/>
          <p:nvPr/>
        </p:nvSpPr>
        <p:spPr>
          <a:xfrm>
            <a:off x="5056120" y="506352"/>
            <a:ext cx="38868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premier global 24-hour event featuring leaders in the field of energy-based medicine. Leading experts from around the world will present the latest in laser and energy-based device clinical applications for dermatology. </a:t>
            </a:r>
            <a:b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 for ASLMS members! </a:t>
            </a:r>
            <a:br>
              <a:rPr lang="en-US" sz="1800" dirty="0">
                <a:solidFill>
                  <a:srgbClr val="4B4B4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E52B68C-A969-4713-8030-69C0F1B1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" y="506352"/>
            <a:ext cx="4481726" cy="478663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09A1CBA-33CA-4F1F-B81C-3A8CB10DF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91" y="5724059"/>
            <a:ext cx="6641021" cy="9436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08BBBC-E12F-423B-8467-EB19FA6074E3}"/>
              </a:ext>
            </a:extLst>
          </p:cNvPr>
          <p:cNvCxnSpPr/>
          <p:nvPr/>
        </p:nvCxnSpPr>
        <p:spPr>
          <a:xfrm>
            <a:off x="533400" y="5410200"/>
            <a:ext cx="807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06171C6-859E-4534-8114-8C0D1006F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812" y="3283611"/>
            <a:ext cx="3650148" cy="5630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4FE800-664B-4E45-9A08-607D3ADBA8FE}"/>
              </a:ext>
            </a:extLst>
          </p:cNvPr>
          <p:cNvSpPr/>
          <p:nvPr/>
        </p:nvSpPr>
        <p:spPr>
          <a:xfrm>
            <a:off x="5089879" y="4318992"/>
            <a:ext cx="3616324" cy="64633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1B723E-C872-4021-9FFD-91A648F52A88}"/>
              </a:ext>
            </a:extLst>
          </p:cNvPr>
          <p:cNvSpPr txBox="1"/>
          <p:nvPr/>
        </p:nvSpPr>
        <p:spPr>
          <a:xfrm>
            <a:off x="5072964" y="4318992"/>
            <a:ext cx="365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and register: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aslms.org/24hoursoflasers</a:t>
            </a:r>
          </a:p>
        </p:txBody>
      </p:sp>
    </p:spTree>
    <p:extLst>
      <p:ext uri="{BB962C8B-B14F-4D97-AF65-F5344CB8AC3E}">
        <p14:creationId xmlns:p14="http://schemas.microsoft.com/office/powerpoint/2010/main" val="35417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7" ma:contentTypeDescription="Create a new document." ma:contentTypeScope="" ma:versionID="8a6d5ad25bfc525cf1a66fee48bcafec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287a1d5ec43a1f40b4b8d24df2e3468d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purl.org/dc/terms/"/>
    <ds:schemaRef ds:uri="http://schemas.openxmlformats.org/package/2006/metadata/core-properties"/>
    <ds:schemaRef ds:uri="866aa5a0-bcc5-4d13-bf88-9abb3c83ae5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f986ea-3577-4b3b-b09c-a7097cc58e52"/>
    <ds:schemaRef ds:uri="http://www.w3.org/XML/1998/namespace"/>
    <ds:schemaRef ds:uri="http://purl.org/dc/dcmitype/"/>
    <ds:schemaRef ds:uri="52674b3b-a8ea-4e1e-acec-1314dd0ef54b"/>
    <ds:schemaRef ds:uri="2c990712-04fa-412a-8529-5060b9a14a1a"/>
  </ds:schemaRefs>
</ds:datastoreItem>
</file>

<file path=customXml/itemProps3.xml><?xml version="1.0" encoding="utf-8"?>
<ds:datastoreItem xmlns:ds="http://schemas.openxmlformats.org/officeDocument/2006/customXml" ds:itemID="{1A7009C0-FF6C-4182-A856-A38527D17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11799</TotalTime>
  <Words>51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 Semibold</vt:lpstr>
      <vt:lpstr>Open Sans Light</vt:lpstr>
      <vt:lpstr>Arial</vt:lpstr>
      <vt:lpstr>Open Sans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Emilee Green</cp:lastModifiedBy>
  <cp:revision>406</cp:revision>
  <cp:lastPrinted>2019-09-16T17:34:17Z</cp:lastPrinted>
  <dcterms:created xsi:type="dcterms:W3CDTF">2008-11-04T17:58:37Z</dcterms:created>
  <dcterms:modified xsi:type="dcterms:W3CDTF">2023-01-11T14:48:12Z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