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14"/>
  </p:handoutMasterIdLst>
  <p:sldIdLst>
    <p:sldId id="377" r:id="rId5"/>
    <p:sldId id="391" r:id="rId6"/>
    <p:sldId id="392" r:id="rId7"/>
    <p:sldId id="395" r:id="rId8"/>
    <p:sldId id="393" r:id="rId9"/>
    <p:sldId id="396" r:id="rId10"/>
    <p:sldId id="397" r:id="rId11"/>
    <p:sldId id="398" r:id="rId12"/>
    <p:sldId id="399" r:id="rId13"/>
  </p:sldIdLst>
  <p:sldSz cx="9144000" cy="6858000" type="screen4x3"/>
  <p:notesSz cx="6950075" cy="9236075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italic r:id="rId20"/>
    </p:embeddedFont>
    <p:embeddedFont>
      <p:font typeface="Open Sans Semibold" panose="020B0604020202020204" charset="0"/>
      <p:bold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312C"/>
    <a:srgbClr val="005F86"/>
    <a:srgbClr val="5D8EA0"/>
    <a:srgbClr val="66CCFF"/>
    <a:srgbClr val="F35B2E"/>
    <a:srgbClr val="8AC7CE"/>
    <a:srgbClr val="0066FF"/>
    <a:srgbClr val="009999"/>
    <a:srgbClr val="F8F8F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444" autoAdjust="0"/>
    <p:restoredTop sz="95095" autoAdjust="0"/>
  </p:normalViewPr>
  <p:slideViewPr>
    <p:cSldViewPr showGuides="1">
      <p:cViewPr varScale="1">
        <p:scale>
          <a:sx n="55" d="100"/>
          <a:sy n="55" d="100"/>
        </p:scale>
        <p:origin x="78" y="318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581400" y="960438"/>
            <a:ext cx="394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Sobre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a ASLMS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2005013"/>
            <a:ext cx="8305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Sociedade Americana de Laser em Medicina e Cirurgia, Inc. (American Society for Laser Medicine and Surgery, Inc. - ASLMS) é a maior organização profissional multidisciplinar dedicada ao desenvolvimento e utilização de lasers e tecnologias relacionadas à promoção de saúde.</a:t>
            </a:r>
          </a:p>
          <a:p>
            <a:pPr eaLnBrk="1" hangingPunct="1">
              <a:defRPr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r>
              <a:rPr lang="en-US" sz="2000" cap="all" dirty="0" err="1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Nossa</a:t>
            </a: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cap="all" dirty="0" err="1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Missão</a:t>
            </a:r>
            <a:r>
              <a:rPr lang="en-US" sz="2000" cap="all" dirty="0">
                <a:solidFill>
                  <a:srgbClr val="005F8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 Promover a excelência no atendimento ao paciente, fomentando a aplicação biomédica de lasers e outras tecnologias relacionadas em todo o mundo.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b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r>
              <a:rPr lang="en-US" sz="2000" cap="all" dirty="0" err="1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Nossa</a:t>
            </a: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cap="all" dirty="0" err="1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Visão</a:t>
            </a: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é Ser o principal recurso  mundial para o crescimento de laser biomédico e outras tecnologias baseadas em energia, em pesquisa, educação e informação clínica.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31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657475" y="960438"/>
            <a:ext cx="6484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Benefícios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aos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Associados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2206" y="1923428"/>
            <a:ext cx="8382000" cy="3908662"/>
          </a:xfrm>
          <a:prstGeom prst="rect">
            <a:avLst/>
          </a:prstGeom>
          <a:noFill/>
        </p:spPr>
        <p:txBody>
          <a:bodyPr numCol="2" spcCol="457200"/>
          <a:lstStyle/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Conjunto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multidisciplinar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conhecimento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mundial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contatos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desenvolvimento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professional</a:t>
            </a: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Conferência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Curso de Laser em Estética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Séries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podcast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Aprendizagem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online 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preceptoria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Centro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Carreira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 membros recebem descontos em taxas da conferência anual e cursos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Subscrição gratuita para o Jornal de Lasers em Medicina e Cirurgia</a:t>
            </a: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Comunicações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eletrônicas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Boletins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informativos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eletrônicos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internet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Atualizações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mídia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social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Grupos de discussão no facebook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Subsídios em pesquisa e viagens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Serviço de localização de médicos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Possibilidade de exibir o prestigiado nome e logotipo da ASLMS nas suas credenciais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Associação gratuita para estudantes, residentes e bolsistas em treinamento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7225" y="5659438"/>
            <a:ext cx="3228975" cy="4365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09600" y="5638800"/>
            <a:ext cx="3230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VISITE ASLMS.ORG PARA PARTICIPAR HOJE!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1912436"/>
            <a:ext cx="8382000" cy="4138613"/>
          </a:xfrm>
          <a:prstGeom prst="rect">
            <a:avLst/>
          </a:prstGeom>
          <a:noFill/>
        </p:spPr>
        <p:txBody>
          <a:bodyPr spcCol="457200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Associação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Gratuita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ASLMS oferece oportunidades de associação GRATUITAS para acadêmicos em medicina, residentes, bolsistas em graduação e pós-graduação, bolsistas pós-doutorado, bolsistas em treinamento, durante a vigência deste.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Conferência Anual e Subsídios de Viagem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Estudantes, residentes e bolsistas em treinamento terão inscrição gratuita na conferência e 50% de desconto nos cursos do pré-congresso.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Número limitado de subsídios de viagem em até US $ 1.000 estão disponíveis anualmente.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Fundos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Pesquisa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ASLMS concede anualmente prêmios a projetos de pesquisa destinados a promover o desenvolvimento e uso de lasers e outras tecnologias baseadas em energia para aplicações médicas e cirúrgicas.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Quatro bolsas de estudo, no valor de US $ 5.000 cada, podem ser concedidas em cada ano.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buClr>
                <a:srgbClr val="00B0F0"/>
              </a:buClr>
              <a:defRPr/>
            </a:pPr>
            <a:r>
              <a:rPr lang="pt-B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Grupos de Discussão no facebook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Exclusivamente para os membros do ASLMS, participação em grupos de Discussão Clínica e de Rede de Contato para profissionais em início de carreira (Early Career). Promovendo fóruns em redes, discussão de casos, procedimentos, recomendações para o uso de dispositivos / configurações nas práticas  diárias.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buClr>
                <a:srgbClr val="00B0F0"/>
              </a:buCl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endParaRPr lang="en-US" sz="1400" b="1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endParaRPr lang="en-US" sz="1200" kern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2646363" y="838200"/>
            <a:ext cx="6257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Oportunidades de carreira para iniciantes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1905002"/>
            <a:ext cx="8458200" cy="4291011"/>
          </a:xfrm>
          <a:prstGeom prst="rect">
            <a:avLst/>
          </a:prstGeom>
          <a:noFill/>
        </p:spPr>
        <p:txBody>
          <a:bodyPr spcCol="457200"/>
          <a:lstStyle/>
          <a:p>
            <a:pPr eaLnBrk="1" hangingPunct="1">
              <a:spcAft>
                <a:spcPts val="600"/>
              </a:spcAft>
              <a:defRPr/>
            </a:pPr>
            <a:r>
              <a:rPr lang="pt-B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Jornal</a:t>
            </a:r>
            <a:r>
              <a:rPr lang="pt-BR" sz="1600" i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Lasers em Medicina e Cirurgia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Associação a ASLMS inclui a assinatura GRATUITA para o periódico científico e clínico: Lasers in Medicine e Surgery - o jornal oficial da Sociedade.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Programa de Preceptoria desenvolvimento guiado por profissional experiente 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Programa de Preceptoria da ASLMS oferece uma oportunidade única para os membros, em início de carreira, proporcionando uma oportunidade de observarem na prática os profissionais bem sucedidos; desenvolver valiosas redes de profissionais e aprender novas técnicas e perspectivas em lasers e outras tecnologias baseadas em energia. </a:t>
            </a:r>
            <a:endParaRPr lang="en-US" sz="1300" cap="all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pt-BR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Posições para Estudantes junto ao Conselho 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Quatro Posições de Representante do Conselho Estudantil junto ao Conselho Diretor da ASLMS, oferecem uma experiência prática de liderança, sem fins lucrativo e sem voto, e a oportunidade para receberem orientação de líderes reconhecidos em suas áreas de atuação.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defRPr/>
            </a:pP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Centro de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Carreira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Projetado para construir e auxiliar a carreira de candidatos a emprego, fornecendo requerentes altamente qualificados aos empregadores da indústria médica na área de laser e tecnologia à base de energia.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300" kern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2646363" y="609600"/>
            <a:ext cx="6257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Oportunidades de Carreira para Iniciantes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352800" y="960438"/>
            <a:ext cx="471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Conferência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752786" y="1926738"/>
            <a:ext cx="7696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Considerado o melhor evento internacional no campo médico de lasers e tecnologias baseadas em energia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4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2950" y="3177038"/>
            <a:ext cx="2666618" cy="2766562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1400" dirty="0">
                <a:solidFill>
                  <a:srgbClr val="005F8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APRENDA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 o melhor dos melhores sobre as mais recentes tecnologias, técnicas, protocolos e aplicações de lasers e equipamentos baseados em energia em medicina e cirurgia. Centenas de estudos clínicos são apresentados anualmente para destacar os últimos avanços e os novos dispositivos neste mercado.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53251" y="3177038"/>
            <a:ext cx="2695266" cy="2720524"/>
          </a:xfrm>
          <a:prstGeom prst="rect">
            <a:avLst/>
          </a:prstGeom>
          <a:noFill/>
        </p:spPr>
        <p:txBody>
          <a:bodyPr numCol="1" spcCol="457200"/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en-US" sz="1400" dirty="0">
                <a:solidFill>
                  <a:srgbClr val="005F86"/>
                </a:solidFill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</a:rPr>
              <a:t>EXPLORE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Centro de Exposição, com mais de 100 expositores demostrando novas tecnologias e aplicações que aprimoram o atendimento e cuidado ao paciente. O cronograma de trabalho permite tempo suficiente para percorrer os corredores e averiguar as inovações em curso.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72200" y="3168503"/>
            <a:ext cx="2970212" cy="2089297"/>
          </a:xfrm>
          <a:prstGeom prst="rect">
            <a:avLst/>
          </a:prstGeom>
          <a:noFill/>
        </p:spPr>
        <p:txBody>
          <a:bodyPr numCol="1" spcCol="457200"/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en-US" sz="1400" dirty="0">
                <a:solidFill>
                  <a:srgbClr val="005F86"/>
                </a:solidFill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</a:rPr>
              <a:t>CONECTE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com milhares de profissionais em medicina de alta tecnologia a laser e instrumentos à base de energia, na segurança e no atendimento ao paciente. Seja na sala de aula, no corredor ou em um dos eventos sociais à noite, provendo uma conexão com colegas e pioneiros neste campo, fornecendo um contato para o seu sucesso profissional.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EDFFB7-1D78-47A5-8A22-461C145E43EA}"/>
              </a:ext>
            </a:extLst>
          </p:cNvPr>
          <p:cNvCxnSpPr>
            <a:cxnSpLocks/>
          </p:cNvCxnSpPr>
          <p:nvPr/>
        </p:nvCxnSpPr>
        <p:spPr>
          <a:xfrm>
            <a:off x="6019800" y="2971800"/>
            <a:ext cx="0" cy="2971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3EA98-FA1A-48A8-A621-26B1B2BD02DF}"/>
              </a:ext>
            </a:extLst>
          </p:cNvPr>
          <p:cNvCxnSpPr>
            <a:cxnSpLocks/>
          </p:cNvCxnSpPr>
          <p:nvPr/>
        </p:nvCxnSpPr>
        <p:spPr>
          <a:xfrm>
            <a:off x="3124200" y="2970946"/>
            <a:ext cx="0" cy="297265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667000" y="1150337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Sessões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Novas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Destaques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1752600"/>
            <a:ext cx="3790175" cy="4503710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Novidades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para 2018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Começar seu próprio Negócio : Oficina (Workshop) com Dicas de Prática de Gestão 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Management Tips Workshop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Salão central de Poster Eletrônico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 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Sessão de Vídeos com Especialistas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 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Laboratórios de Aprendizagem no emprego de Laser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Aplicações Médicas – Cutâneas, para participantes em almoço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Curso em Intervenção Precoce e Tardia sobre Cicatrizes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Oficina (Workshop) em Base Científica de Dispositivos na Saúde Genito-urinária de Mulheres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Dispositivos empregados na Saúde Genito-urinária de Mulheres: Atualidades Workshop em Pesquisa e Ensaios Clínicos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0" y="1660553"/>
            <a:ext cx="5358587" cy="4511647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Eventos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Sessões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Especiais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 Connect - painel de especialista (na sexta-feira à tarde) para discutir as preferências pessoais por processos e usos de dispositivos</a:t>
            </a:r>
            <a:r>
              <a:rPr lang="en-US" sz="13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Discussão a respeito de Dúvidas no Salão de Exposição, sexta-feira e sábado.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Salão do Poster Eletrônico - Os 25 melhores ePosters selecionados farão uma breve apresentação oral.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4ª Celebração Anual das Mulheres em Dispositivos Baseados em Energia –Recepção à noite de Quinta para todos os participantes. Inclui apresentação de prêmios, palestrante em destaque, painel de discussão, rede de contatos - coquetel e bebidas.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3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Recepção do Expositor / Leilão Silencioso - A recepção do sábado a noite para todos os participantes com a realização de Leilão silencioso; uma oportunidade para se fazer um lance em uma variedade de equipamentos e outros itens. Todos os fundos financiam subsídios de pesquisa da ASLMS. </a:t>
            </a:r>
            <a:endParaRPr lang="en-US" sz="1100" kern="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100" kern="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Conferência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39811-175A-4817-A4A7-BC5161237372}"/>
              </a:ext>
            </a:extLst>
          </p:cNvPr>
          <p:cNvCxnSpPr>
            <a:cxnSpLocks/>
          </p:cNvCxnSpPr>
          <p:nvPr/>
        </p:nvCxnSpPr>
        <p:spPr>
          <a:xfrm>
            <a:off x="3810000" y="1828800"/>
            <a:ext cx="0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5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87230" y="1153583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Resumos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Foco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Multidisciplinar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Conferência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0F72FF7-1978-4D70-BC08-83536CD6844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830142"/>
            <a:ext cx="4343399" cy="1903658"/>
          </a:xfrm>
          <a:prstGeom prst="rect">
            <a:avLst/>
          </a:prstGeom>
          <a:noFill/>
        </p:spPr>
        <p:txBody>
          <a:bodyPr numCol="1" spcCol="457200"/>
          <a:lstStyle/>
          <a:p>
            <a:pPr marL="0" marR="0" lvl="0" indent="0" defTabSz="914400" eaLnBrk="1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Categorias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Resumos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Ciências Básicas e Pesquisa Translacional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Aplicações Clínicas na Área Cutânea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Aplicações Clínicas - Ginecologia / Saúde das Mulheres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Clínicas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Multi-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Especialidade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Enfermagem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Saúde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afim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Poster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eletrônico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7415074-DADB-42B8-881E-0D169B3A562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090534"/>
            <a:ext cx="3365566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Estética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Cardiovascular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Quiropraxia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Cutânea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Cirurgia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Oral /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Dentária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 /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Torácica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Entrega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Medicamentos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assistidos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Laser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b="1" kern="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Terapia</a:t>
            </a:r>
            <a:r>
              <a:rPr lang="en-US" sz="1250" b="1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b="1" kern="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Térmica</a:t>
            </a:r>
            <a:r>
              <a:rPr lang="en-US" sz="1250" b="1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b="1" kern="0" dirty="0" err="1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Intersticial</a:t>
            </a:r>
            <a:r>
              <a:rPr lang="en-US" sz="1250" b="1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à Laser</a:t>
            </a:r>
            <a:endParaRPr kumimoji="0" lang="en-US" sz="12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28F82-AC5D-4589-9041-7C86CAAFD395}"/>
              </a:ext>
            </a:extLst>
          </p:cNvPr>
          <p:cNvSpPr txBox="1"/>
          <p:nvPr/>
        </p:nvSpPr>
        <p:spPr>
          <a:xfrm>
            <a:off x="382772" y="3771085"/>
            <a:ext cx="697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Tópicos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Multidisciplinares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B44F928-83F2-403F-BEBB-6A6EAA948F54}"/>
              </a:ext>
            </a:extLst>
          </p:cNvPr>
          <p:cNvSpPr txBox="1">
            <a:spLocks noChangeArrowheads="1"/>
          </p:cNvSpPr>
          <p:nvPr/>
        </p:nvSpPr>
        <p:spPr>
          <a:xfrm>
            <a:off x="4453270" y="1752600"/>
            <a:ext cx="4690730" cy="2158435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Prazos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para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envio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resumos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Convite para envio dos resumos / 1 de Agosto-5 de Novembro de 2017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de Submissão de Subsídio de Viagem, 5 de novembro, 2017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Poster Eletrônico (ePosters) / 15 de Novembro - 1 de Janeiro de 2018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Resumos de Última Hora / 1 de Janeiro - 4 de Fevereiro de 2018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8F37CA7-08A1-4C81-8156-B65772B5AD5E}"/>
              </a:ext>
            </a:extLst>
          </p:cNvPr>
          <p:cNvSpPr txBox="1">
            <a:spLocks noChangeArrowheads="1"/>
          </p:cNvSpPr>
          <p:nvPr/>
        </p:nvSpPr>
        <p:spPr>
          <a:xfrm>
            <a:off x="3594166" y="4090534"/>
            <a:ext cx="2781465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de Baixa Intensidade - LBI 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pt-BR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Condições do Climatério e Menopausa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Novas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Tecnologias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Ponta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Oncologia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Oftalmologia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Imagem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Óptica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Fotobiomodulação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FBM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Terapia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Fotodinâmica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TFD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A52CD29-E33E-4917-8C2A-AA0B80AE7202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4044270"/>
            <a:ext cx="2743199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Fisioterapia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Reabilitação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Câncer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Pele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Uro-ginecologia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Cirurgia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Vascular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Cirurgia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Veterinária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4062" y="1172847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Participação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Internacional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1850607"/>
            <a:ext cx="4724400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Membros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Internacionais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Indústrias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&amp;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Eventos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Todos os anos, a Conferência Anual da ASLMS congratula - se com a participação do corpo de professores de relevância clínica e científica, juntamente com líderes da indústria, de todo planeta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 participantes aprendem e fazem uma rede de contato com "o melhor dos melhores" e obtêm uma visão de ponta sobre desenvolvimento e aplicação de lasers e dispositivos baseados em energia de todo o mundo</a:t>
            </a:r>
            <a:r>
              <a:rPr lang="en-U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Conferência Anual de 2018 irá destacar e incentivar a colaboração internacional, oferecendo eventos especiais em reconhecimento desta influência global.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Conferência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DB7F8-FCA9-49B0-A6AE-5A5CBEA1B4D6}"/>
              </a:ext>
            </a:extLst>
          </p:cNvPr>
          <p:cNvSpPr/>
          <p:nvPr/>
        </p:nvSpPr>
        <p:spPr>
          <a:xfrm>
            <a:off x="5135526" y="2133600"/>
            <a:ext cx="3777300" cy="3777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7000" y="1338130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Agende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no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seu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Calendário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30175" y="755815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Conferência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69331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B73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#ASLMS2018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6" t="34" r="16693" b="843"/>
          <a:stretch/>
        </p:blipFill>
        <p:spPr>
          <a:xfrm>
            <a:off x="4702378" y="2114715"/>
            <a:ext cx="4090375" cy="3676486"/>
          </a:xfrm>
          <a:prstGeom prst="rect">
            <a:avLst/>
          </a:prstGeom>
        </p:spPr>
      </p:pic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2063A44C-EF64-4A82-93D0-4C7B3BA27A6E}"/>
              </a:ext>
            </a:extLst>
          </p:cNvPr>
          <p:cNvSpPr/>
          <p:nvPr/>
        </p:nvSpPr>
        <p:spPr>
          <a:xfrm>
            <a:off x="432806" y="5330581"/>
            <a:ext cx="2622550" cy="4807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pt-BR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VISITE ASLMS.ORG PARA MAIS INFORMAÇÕES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41B24-EAB6-4073-927B-8D261F920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5555"/>
            <a:ext cx="4194960" cy="1663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758BF-9A73-4079-83A7-CD1BFE01BC7F}"/>
              </a:ext>
            </a:extLst>
          </p:cNvPr>
          <p:cNvSpPr txBox="1"/>
          <p:nvPr/>
        </p:nvSpPr>
        <p:spPr>
          <a:xfrm>
            <a:off x="228600" y="3718645"/>
            <a:ext cx="431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38ª Conferência Anual da ASLMS</a:t>
            </a:r>
          </a:p>
          <a:p>
            <a:r>
              <a:rPr lang="pt-BR" dirty="0"/>
              <a:t>Ciência e Medicina Baseada em Energia</a:t>
            </a:r>
          </a:p>
          <a:p>
            <a:r>
              <a:rPr lang="pt-BR" dirty="0"/>
              <a:t>11-15 de abril,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5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055A21D33E746944815C4ADF0F0BA" ma:contentTypeVersion="4" ma:contentTypeDescription="Create a new document." ma:contentTypeScope="" ma:versionID="38f77200057821381c2203574413c602">
  <xsd:schema xmlns:xsd="http://www.w3.org/2001/XMLSchema" xmlns:xs="http://www.w3.org/2001/XMLSchema" xmlns:p="http://schemas.microsoft.com/office/2006/metadata/properties" xmlns:ns2="96f986ea-3577-4b3b-b09c-a7097cc58e52" xmlns:ns3="866aa5a0-bcc5-4d13-bf88-9abb3c83ae5e" targetNamespace="http://schemas.microsoft.com/office/2006/metadata/properties" ma:root="true" ma:fieldsID="8cb4de2789c63ce015654620da06cd0e" ns2:_="" ns3:_="">
    <xsd:import namespace="96f986ea-3577-4b3b-b09c-a7097cc58e52"/>
    <xsd:import namespace="866aa5a0-bcc5-4d13-bf88-9abb3c83ae5e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986ea-3577-4b3b-b09c-a7097cc58e52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aa5a0-bcc5-4d13-bf88-9abb3c83ae5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96f986ea-3577-4b3b-b09c-a7097cc58e52">E:\ASLMS ShareFile BU\ASLMS DOCUMENTS\MEMBER RECRUITMENT POWERPOINT\Recruitment PowerPoint.pptx</MigrationSourceURL>
  </documentManagement>
</p:properties>
</file>

<file path=customXml/itemProps1.xml><?xml version="1.0" encoding="utf-8"?>
<ds:datastoreItem xmlns:ds="http://schemas.openxmlformats.org/officeDocument/2006/customXml" ds:itemID="{83FE1507-E243-4BAF-91B0-1A65A3C0B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986ea-3577-4b3b-b09c-a7097cc58e52"/>
    <ds:schemaRef ds:uri="866aa5a0-bcc5-4d13-bf88-9abb3c83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C7D75-DF29-41FF-9771-F914B7B6FDA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66aa5a0-bcc5-4d13-bf88-9abb3c83ae5e"/>
    <ds:schemaRef ds:uri="96f986ea-3577-4b3b-b09c-a7097cc58e5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1213</Words>
  <Application>Microsoft Office PowerPoint</Application>
  <PresentationFormat>On-screen Show 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Open Sans</vt:lpstr>
      <vt:lpstr>Open Sans Light</vt:lpstr>
      <vt:lpstr>Arial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Melville, Megan Marie</cp:lastModifiedBy>
  <cp:revision>328</cp:revision>
  <cp:lastPrinted>2017-09-05T20:00:47Z</cp:lastPrinted>
  <dcterms:created xsi:type="dcterms:W3CDTF">2008-11-04T17:58:37Z</dcterms:created>
  <dcterms:modified xsi:type="dcterms:W3CDTF">2018-01-06T03:47:26Z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0x010100C64055A21D33E746944815C4ADF0F0BA</vt:lpwstr>
  </property>
</Properties>
</file>