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4"/>
  </p:sldMasterIdLst>
  <p:handoutMasterIdLst>
    <p:handoutMasterId r:id="rId8"/>
  </p:handoutMasterIdLst>
  <p:sldIdLst>
    <p:sldId id="405" r:id="rId5"/>
    <p:sldId id="410" r:id="rId6"/>
    <p:sldId id="406" r:id="rId7"/>
  </p:sldIdLst>
  <p:sldSz cx="9144000" cy="6858000" type="screen4x3"/>
  <p:notesSz cx="7010400" cy="9296400"/>
  <p:embeddedFontLs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pitchFamily="34" charset="0"/>
      <p:bold r:id="rId13"/>
    </p:embeddedFont>
    <p:embeddedFont>
      <p:font typeface="Open Sans Extrabold" panose="020B0906030804020204" pitchFamily="34" charset="0"/>
      <p:bold r:id="rId14"/>
      <p:boldItalic r:id="rId15"/>
    </p:embeddedFont>
    <p:embeddedFont>
      <p:font typeface="Open Sans Light" panose="020B0306030504020204" pitchFamily="34" charset="0"/>
      <p:regular r:id="rId16"/>
      <p:italic r:id="rId17"/>
    </p:embeddedFont>
    <p:embeddedFont>
      <p:font typeface="Open Sans Semibold" panose="020B0706030804020204" pitchFamily="34" charset="0"/>
      <p:bold r:id="rId18"/>
      <p:bold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4E"/>
    <a:srgbClr val="E7F0F6"/>
    <a:srgbClr val="ED1944"/>
    <a:srgbClr val="A30C33"/>
    <a:srgbClr val="6B8886"/>
    <a:srgbClr val="00BBD3"/>
    <a:srgbClr val="0A3959"/>
    <a:srgbClr val="4B4B4B"/>
    <a:srgbClr val="B7312C"/>
    <a:srgbClr val="B32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7999ED-E566-4561-BAA4-A2E13C900438}" v="359" dt="2024-09-09T19:44:29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5095" autoAdjust="0"/>
  </p:normalViewPr>
  <p:slideViewPr>
    <p:cSldViewPr showGuides="1">
      <p:cViewPr varScale="1">
        <p:scale>
          <a:sx n="162" d="100"/>
          <a:sy n="162" d="100"/>
        </p:scale>
        <p:origin x="1768" y="92"/>
      </p:cViewPr>
      <p:guideLst>
        <p:guide orient="horz" pos="3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Chapman" userId="a700f4d3-016f-4beb-a31c-a02928b74eae" providerId="ADAL" clId="{FB7999ED-E566-4561-BAA4-A2E13C900438}"/>
    <pc:docChg chg="undo redo custSel addSld delSld modSld sldOrd">
      <pc:chgData name="Courtney Chapman" userId="a700f4d3-016f-4beb-a31c-a02928b74eae" providerId="ADAL" clId="{FB7999ED-E566-4561-BAA4-A2E13C900438}" dt="2024-09-09T19:48:59.612" v="1376" actId="1076"/>
      <pc:docMkLst>
        <pc:docMk/>
      </pc:docMkLst>
      <pc:sldChg chg="addSp delSp modSp mod setBg">
        <pc:chgData name="Courtney Chapman" userId="a700f4d3-016f-4beb-a31c-a02928b74eae" providerId="ADAL" clId="{FB7999ED-E566-4561-BAA4-A2E13C900438}" dt="2024-09-09T19:48:59.612" v="1376" actId="1076"/>
        <pc:sldMkLst>
          <pc:docMk/>
          <pc:sldMk cId="354176910" sldId="405"/>
        </pc:sldMkLst>
        <pc:spChg chg="mod">
          <ac:chgData name="Courtney Chapman" userId="a700f4d3-016f-4beb-a31c-a02928b74eae" providerId="ADAL" clId="{FB7999ED-E566-4561-BAA4-A2E13C900438}" dt="2024-09-09T19:45:53.965" v="1341" actId="1076"/>
          <ac:spMkLst>
            <pc:docMk/>
            <pc:sldMk cId="354176910" sldId="405"/>
            <ac:spMk id="25" creationId="{A18CFB66-1CF9-480D-9E2D-047B260B7C4D}"/>
          </ac:spMkLst>
        </pc:spChg>
        <pc:spChg chg="mod">
          <ac:chgData name="Courtney Chapman" userId="a700f4d3-016f-4beb-a31c-a02928b74eae" providerId="ADAL" clId="{FB7999ED-E566-4561-BAA4-A2E13C900438}" dt="2024-09-09T19:45:46.120" v="1339" actId="12789"/>
          <ac:spMkLst>
            <pc:docMk/>
            <pc:sldMk cId="354176910" sldId="405"/>
            <ac:spMk id="26" creationId="{010BF397-1DC5-449F-BAE4-9829DEC56947}"/>
          </ac:spMkLst>
        </pc:spChg>
        <pc:spChg chg="mod">
          <ac:chgData name="Courtney Chapman" userId="a700f4d3-016f-4beb-a31c-a02928b74eae" providerId="ADAL" clId="{FB7999ED-E566-4561-BAA4-A2E13C900438}" dt="2024-09-09T19:45:40.729" v="1338" actId="12789"/>
          <ac:spMkLst>
            <pc:docMk/>
            <pc:sldMk cId="354176910" sldId="405"/>
            <ac:spMk id="27" creationId="{C5534B8B-8A91-4262-9B26-C2D26C45D04E}"/>
          </ac:spMkLst>
        </pc:spChg>
        <pc:spChg chg="mod">
          <ac:chgData name="Courtney Chapman" userId="a700f4d3-016f-4beb-a31c-a02928b74eae" providerId="ADAL" clId="{FB7999ED-E566-4561-BAA4-A2E13C900438}" dt="2024-09-09T19:47:32.397" v="1375" actId="20577"/>
          <ac:spMkLst>
            <pc:docMk/>
            <pc:sldMk cId="354176910" sldId="405"/>
            <ac:spMk id="30" creationId="{8FACD071-A2B1-491C-BB72-D15F0F56D057}"/>
          </ac:spMkLst>
        </pc:spChg>
        <pc:spChg chg="mod topLvl">
          <ac:chgData name="Courtney Chapman" userId="a700f4d3-016f-4beb-a31c-a02928b74eae" providerId="ADAL" clId="{FB7999ED-E566-4561-BAA4-A2E13C900438}" dt="2024-09-09T19:48:59.612" v="1376" actId="1076"/>
          <ac:spMkLst>
            <pc:docMk/>
            <pc:sldMk cId="354176910" sldId="405"/>
            <ac:spMk id="32" creationId="{F3217D63-EFC0-4765-87FC-50B0DB8CBB88}"/>
          </ac:spMkLst>
        </pc:spChg>
        <pc:spChg chg="mod topLvl">
          <ac:chgData name="Courtney Chapman" userId="a700f4d3-016f-4beb-a31c-a02928b74eae" providerId="ADAL" clId="{FB7999ED-E566-4561-BAA4-A2E13C900438}" dt="2024-09-09T19:48:59.612" v="1376" actId="1076"/>
          <ac:spMkLst>
            <pc:docMk/>
            <pc:sldMk cId="354176910" sldId="405"/>
            <ac:spMk id="33" creationId="{A908A551-1070-4AAC-9E80-8BFA2EFA34BF}"/>
          </ac:spMkLst>
        </pc:spChg>
        <pc:grpChg chg="del mod">
          <ac:chgData name="Courtney Chapman" userId="a700f4d3-016f-4beb-a31c-a02928b74eae" providerId="ADAL" clId="{FB7999ED-E566-4561-BAA4-A2E13C900438}" dt="2024-09-09T19:30:22.009" v="1131" actId="165"/>
          <ac:grpSpMkLst>
            <pc:docMk/>
            <pc:sldMk cId="354176910" sldId="405"/>
            <ac:grpSpMk id="2" creationId="{D2C25ED5-B35B-46C5-95E6-AB62F67A2890}"/>
          </ac:grpSpMkLst>
        </pc:grpChg>
        <pc:grpChg chg="add del mod">
          <ac:chgData name="Courtney Chapman" userId="a700f4d3-016f-4beb-a31c-a02928b74eae" providerId="ADAL" clId="{FB7999ED-E566-4561-BAA4-A2E13C900438}" dt="2024-09-09T19:30:25.953" v="1133" actId="165"/>
          <ac:grpSpMkLst>
            <pc:docMk/>
            <pc:sldMk cId="354176910" sldId="405"/>
            <ac:grpSpMk id="3" creationId="{431FD117-9438-244B-0C2C-A724C6644659}"/>
          </ac:grpSpMkLst>
        </pc:grpChg>
        <pc:picChg chg="del">
          <ac:chgData name="Courtney Chapman" userId="a700f4d3-016f-4beb-a31c-a02928b74eae" providerId="ADAL" clId="{FB7999ED-E566-4561-BAA4-A2E13C900438}" dt="2024-09-09T17:16:08.255" v="208" actId="478"/>
          <ac:picMkLst>
            <pc:docMk/>
            <pc:sldMk cId="354176910" sldId="405"/>
            <ac:picMk id="4" creationId="{3B786589-8901-49E7-B1B2-A7DB41938355}"/>
          </ac:picMkLst>
        </pc:picChg>
        <pc:picChg chg="mod">
          <ac:chgData name="Courtney Chapman" userId="a700f4d3-016f-4beb-a31c-a02928b74eae" providerId="ADAL" clId="{FB7999ED-E566-4561-BAA4-A2E13C900438}" dt="2024-09-09T19:45:46.120" v="1339" actId="12789"/>
          <ac:picMkLst>
            <pc:docMk/>
            <pc:sldMk cId="354176910" sldId="405"/>
            <ac:picMk id="14" creationId="{3E3E3741-D40C-4F1B-A4CC-BC5E416E1281}"/>
          </ac:picMkLst>
        </pc:picChg>
        <pc:picChg chg="mod">
          <ac:chgData name="Courtney Chapman" userId="a700f4d3-016f-4beb-a31c-a02928b74eae" providerId="ADAL" clId="{FB7999ED-E566-4561-BAA4-A2E13C900438}" dt="2024-09-09T19:29:49.182" v="1126" actId="14861"/>
          <ac:picMkLst>
            <pc:docMk/>
            <pc:sldMk cId="354176910" sldId="405"/>
            <ac:picMk id="19" creationId="{3F3AA06C-97C1-4991-B59F-16EDB34D3239}"/>
          </ac:picMkLst>
        </pc:picChg>
        <pc:picChg chg="mod modCrop">
          <ac:chgData name="Courtney Chapman" userId="a700f4d3-016f-4beb-a31c-a02928b74eae" providerId="ADAL" clId="{FB7999ED-E566-4561-BAA4-A2E13C900438}" dt="2024-09-09T19:45:34.931" v="1337" actId="12789"/>
          <ac:picMkLst>
            <pc:docMk/>
            <pc:sldMk cId="354176910" sldId="405"/>
            <ac:picMk id="23" creationId="{8D4080B2-F6F9-44B5-ACB7-2993939D965D}"/>
          </ac:picMkLst>
        </pc:picChg>
        <pc:picChg chg="mod modCrop">
          <ac:chgData name="Courtney Chapman" userId="a700f4d3-016f-4beb-a31c-a02928b74eae" providerId="ADAL" clId="{FB7999ED-E566-4561-BAA4-A2E13C900438}" dt="2024-09-09T19:45:40.729" v="1338" actId="12789"/>
          <ac:picMkLst>
            <pc:docMk/>
            <pc:sldMk cId="354176910" sldId="405"/>
            <ac:picMk id="24" creationId="{54F62096-FFE1-4C72-834E-2FD3DC591406}"/>
          </ac:picMkLst>
        </pc:picChg>
      </pc:sldChg>
      <pc:sldChg chg="addSp delSp modSp mod ord setBg">
        <pc:chgData name="Courtney Chapman" userId="a700f4d3-016f-4beb-a31c-a02928b74eae" providerId="ADAL" clId="{FB7999ED-E566-4561-BAA4-A2E13C900438}" dt="2024-09-09T19:47:22.703" v="1370" actId="14100"/>
        <pc:sldMkLst>
          <pc:docMk/>
          <pc:sldMk cId="613702934" sldId="406"/>
        </pc:sldMkLst>
        <pc:spChg chg="del">
          <ac:chgData name="Courtney Chapman" userId="a700f4d3-016f-4beb-a31c-a02928b74eae" providerId="ADAL" clId="{FB7999ED-E566-4561-BAA4-A2E13C900438}" dt="2024-09-09T17:13:59.808" v="8" actId="478"/>
          <ac:spMkLst>
            <pc:docMk/>
            <pc:sldMk cId="613702934" sldId="406"/>
            <ac:spMk id="2" creationId="{1EA84B89-BFD5-4B7F-BDA8-5C526E850B39}"/>
          </ac:spMkLst>
        </pc:spChg>
        <pc:spChg chg="del mod">
          <ac:chgData name="Courtney Chapman" userId="a700f4d3-016f-4beb-a31c-a02928b74eae" providerId="ADAL" clId="{FB7999ED-E566-4561-BAA4-A2E13C900438}" dt="2024-09-09T19:00:38.686" v="983" actId="478"/>
          <ac:spMkLst>
            <pc:docMk/>
            <pc:sldMk cId="613702934" sldId="406"/>
            <ac:spMk id="3" creationId="{A3552A76-D781-4878-9DAA-B3BB55D3F522}"/>
          </ac:spMkLst>
        </pc:spChg>
        <pc:spChg chg="mod">
          <ac:chgData name="Courtney Chapman" userId="a700f4d3-016f-4beb-a31c-a02928b74eae" providerId="ADAL" clId="{FB7999ED-E566-4561-BAA4-A2E13C900438}" dt="2024-09-09T19:47:22.703" v="1370" actId="14100"/>
          <ac:spMkLst>
            <pc:docMk/>
            <pc:sldMk cId="613702934" sldId="406"/>
            <ac:spMk id="7" creationId="{E33DFC24-217D-4680-9856-8B5B9DBAB010}"/>
          </ac:spMkLst>
        </pc:spChg>
        <pc:spChg chg="mod">
          <ac:chgData name="Courtney Chapman" userId="a700f4d3-016f-4beb-a31c-a02928b74eae" providerId="ADAL" clId="{FB7999ED-E566-4561-BAA4-A2E13C900438}" dt="2024-09-09T19:42:32.368" v="1306" actId="14100"/>
          <ac:spMkLst>
            <pc:docMk/>
            <pc:sldMk cId="613702934" sldId="406"/>
            <ac:spMk id="10" creationId="{1E1CFD60-4EB9-4331-9E4C-1DCC3383F03D}"/>
          </ac:spMkLst>
        </pc:spChg>
        <pc:spChg chg="mod">
          <ac:chgData name="Courtney Chapman" userId="a700f4d3-016f-4beb-a31c-a02928b74eae" providerId="ADAL" clId="{FB7999ED-E566-4561-BAA4-A2E13C900438}" dt="2024-09-09T19:43:00.012" v="1308" actId="1076"/>
          <ac:spMkLst>
            <pc:docMk/>
            <pc:sldMk cId="613702934" sldId="406"/>
            <ac:spMk id="11" creationId="{8254DE6D-4E66-4E49-A574-CD7852D65C76}"/>
          </ac:spMkLst>
        </pc:spChg>
        <pc:spChg chg="add mod">
          <ac:chgData name="Courtney Chapman" userId="a700f4d3-016f-4beb-a31c-a02928b74eae" providerId="ADAL" clId="{FB7999ED-E566-4561-BAA4-A2E13C900438}" dt="2024-09-09T18:58:12.182" v="904"/>
          <ac:spMkLst>
            <pc:docMk/>
            <pc:sldMk cId="613702934" sldId="406"/>
            <ac:spMk id="13" creationId="{B863241A-CFE6-2742-4910-70A23E72CDD5}"/>
          </ac:spMkLst>
        </pc:spChg>
        <pc:spChg chg="del mod">
          <ac:chgData name="Courtney Chapman" userId="a700f4d3-016f-4beb-a31c-a02928b74eae" providerId="ADAL" clId="{FB7999ED-E566-4561-BAA4-A2E13C900438}" dt="2024-09-09T19:02:31.454" v="1012" actId="478"/>
          <ac:spMkLst>
            <pc:docMk/>
            <pc:sldMk cId="613702934" sldId="406"/>
            <ac:spMk id="14" creationId="{60D10BAA-FD47-4532-9C42-92D45C41B094}"/>
          </ac:spMkLst>
        </pc:spChg>
        <pc:spChg chg="mod">
          <ac:chgData name="Courtney Chapman" userId="a700f4d3-016f-4beb-a31c-a02928b74eae" providerId="ADAL" clId="{FB7999ED-E566-4561-BAA4-A2E13C900438}" dt="2024-09-09T19:40:29.409" v="1295" actId="552"/>
          <ac:spMkLst>
            <pc:docMk/>
            <pc:sldMk cId="613702934" sldId="406"/>
            <ac:spMk id="16" creationId="{B75DDD93-3168-4AC5-B2CC-5EAC58CEF18F}"/>
          </ac:spMkLst>
        </pc:spChg>
        <pc:spChg chg="add del mod">
          <ac:chgData name="Courtney Chapman" userId="a700f4d3-016f-4beb-a31c-a02928b74eae" providerId="ADAL" clId="{FB7999ED-E566-4561-BAA4-A2E13C900438}" dt="2024-09-09T19:02:55.134" v="1022" actId="478"/>
          <ac:spMkLst>
            <pc:docMk/>
            <pc:sldMk cId="613702934" sldId="406"/>
            <ac:spMk id="17" creationId="{52DC40BC-05D1-CAB2-DF44-84FABE610395}"/>
          </ac:spMkLst>
        </pc:spChg>
        <pc:spChg chg="mod">
          <ac:chgData name="Courtney Chapman" userId="a700f4d3-016f-4beb-a31c-a02928b74eae" providerId="ADAL" clId="{FB7999ED-E566-4561-BAA4-A2E13C900438}" dt="2024-09-09T19:43:20.387" v="1314" actId="20577"/>
          <ac:spMkLst>
            <pc:docMk/>
            <pc:sldMk cId="613702934" sldId="406"/>
            <ac:spMk id="19" creationId="{2E7B0B3A-AB58-4BD0-B512-094B52702FEE}"/>
          </ac:spMkLst>
        </pc:spChg>
        <pc:spChg chg="mod topLvl">
          <ac:chgData name="Courtney Chapman" userId="a700f4d3-016f-4beb-a31c-a02928b74eae" providerId="ADAL" clId="{FB7999ED-E566-4561-BAA4-A2E13C900438}" dt="2024-09-09T19:44:55.460" v="1331" actId="1076"/>
          <ac:spMkLst>
            <pc:docMk/>
            <pc:sldMk cId="613702934" sldId="406"/>
            <ac:spMk id="20" creationId="{895C8542-7ED7-BDC7-95DF-79A178034455}"/>
          </ac:spMkLst>
        </pc:spChg>
        <pc:spChg chg="mod topLvl">
          <ac:chgData name="Courtney Chapman" userId="a700f4d3-016f-4beb-a31c-a02928b74eae" providerId="ADAL" clId="{FB7999ED-E566-4561-BAA4-A2E13C900438}" dt="2024-09-09T19:44:55.460" v="1331" actId="1076"/>
          <ac:spMkLst>
            <pc:docMk/>
            <pc:sldMk cId="613702934" sldId="406"/>
            <ac:spMk id="21" creationId="{B3423613-5CE9-59DE-07AD-73EF35969869}"/>
          </ac:spMkLst>
        </pc:spChg>
        <pc:grpChg chg="add del mod">
          <ac:chgData name="Courtney Chapman" userId="a700f4d3-016f-4beb-a31c-a02928b74eae" providerId="ADAL" clId="{FB7999ED-E566-4561-BAA4-A2E13C900438}" dt="2024-09-09T19:30:10.458" v="1129" actId="165"/>
          <ac:grpSpMkLst>
            <pc:docMk/>
            <pc:sldMk cId="613702934" sldId="406"/>
            <ac:grpSpMk id="18" creationId="{162FC25E-3E96-FA59-19AF-DD1DC4C0BB3D}"/>
          </ac:grpSpMkLst>
        </pc:grpChg>
        <pc:picChg chg="del mod">
          <ac:chgData name="Courtney Chapman" userId="a700f4d3-016f-4beb-a31c-a02928b74eae" providerId="ADAL" clId="{FB7999ED-E566-4561-BAA4-A2E13C900438}" dt="2024-09-09T17:13:56.063" v="7" actId="478"/>
          <ac:picMkLst>
            <pc:docMk/>
            <pc:sldMk cId="613702934" sldId="406"/>
            <ac:picMk id="4" creationId="{64EB15A0-2917-4D66-8BE4-C1B240B0FEC2}"/>
          </ac:picMkLst>
        </pc:picChg>
        <pc:picChg chg="mod">
          <ac:chgData name="Courtney Chapman" userId="a700f4d3-016f-4beb-a31c-a02928b74eae" providerId="ADAL" clId="{FB7999ED-E566-4561-BAA4-A2E13C900438}" dt="2024-09-09T19:44:29.898" v="1325" actId="1076"/>
          <ac:picMkLst>
            <pc:docMk/>
            <pc:sldMk cId="613702934" sldId="406"/>
            <ac:picMk id="6" creationId="{012BBEAB-4561-41E0-B0BC-5460C9BB1C47}"/>
          </ac:picMkLst>
        </pc:picChg>
        <pc:picChg chg="add del mod">
          <ac:chgData name="Courtney Chapman" userId="a700f4d3-016f-4beb-a31c-a02928b74eae" providerId="ADAL" clId="{FB7999ED-E566-4561-BAA4-A2E13C900438}" dt="2024-09-09T18:56:55.100" v="897" actId="478"/>
          <ac:picMkLst>
            <pc:docMk/>
            <pc:sldMk cId="613702934" sldId="406"/>
            <ac:picMk id="8" creationId="{12C8265A-6208-83DC-CCC6-0309CBDE695D}"/>
          </ac:picMkLst>
        </pc:picChg>
        <pc:picChg chg="add mod ord modCrop">
          <ac:chgData name="Courtney Chapman" userId="a700f4d3-016f-4beb-a31c-a02928b74eae" providerId="ADAL" clId="{FB7999ED-E566-4561-BAA4-A2E13C900438}" dt="2024-09-09T19:42:54.939" v="1307" actId="1076"/>
          <ac:picMkLst>
            <pc:docMk/>
            <pc:sldMk cId="613702934" sldId="406"/>
            <ac:picMk id="12" creationId="{EE98D6F3-B305-421E-9660-89799177DAA8}"/>
          </ac:picMkLst>
        </pc:picChg>
        <pc:picChg chg="mod">
          <ac:chgData name="Courtney Chapman" userId="a700f4d3-016f-4beb-a31c-a02928b74eae" providerId="ADAL" clId="{FB7999ED-E566-4561-BAA4-A2E13C900438}" dt="2024-09-09T19:43:31.963" v="1317" actId="1035"/>
          <ac:picMkLst>
            <pc:docMk/>
            <pc:sldMk cId="613702934" sldId="406"/>
            <ac:picMk id="15" creationId="{CC26F5B1-EDEC-4466-BF7A-8C9E5A0CC6A2}"/>
          </ac:picMkLst>
        </pc:picChg>
        <pc:picChg chg="add del mod ord modCrop">
          <ac:chgData name="Courtney Chapman" userId="a700f4d3-016f-4beb-a31c-a02928b74eae" providerId="ADAL" clId="{FB7999ED-E566-4561-BAA4-A2E13C900438}" dt="2024-09-09T19:07:28.051" v="1070" actId="478"/>
          <ac:picMkLst>
            <pc:docMk/>
            <pc:sldMk cId="613702934" sldId="406"/>
            <ac:picMk id="23" creationId="{1A05B143-D4E7-B685-4F09-6F1840412880}"/>
          </ac:picMkLst>
        </pc:picChg>
        <pc:picChg chg="add mod modCrop">
          <ac:chgData name="Courtney Chapman" userId="a700f4d3-016f-4beb-a31c-a02928b74eae" providerId="ADAL" clId="{FB7999ED-E566-4561-BAA4-A2E13C900438}" dt="2024-09-09T19:42:54.939" v="1307" actId="1076"/>
          <ac:picMkLst>
            <pc:docMk/>
            <pc:sldMk cId="613702934" sldId="406"/>
            <ac:picMk id="25" creationId="{4A0A4D27-15BD-0C5E-E50C-9C37C172BD40}"/>
          </ac:picMkLst>
        </pc:picChg>
      </pc:sldChg>
      <pc:sldChg chg="del">
        <pc:chgData name="Courtney Chapman" userId="a700f4d3-016f-4beb-a31c-a02928b74eae" providerId="ADAL" clId="{FB7999ED-E566-4561-BAA4-A2E13C900438}" dt="2024-09-09T17:13:42.885" v="4" actId="47"/>
        <pc:sldMkLst>
          <pc:docMk/>
          <pc:sldMk cId="3234165282" sldId="408"/>
        </pc:sldMkLst>
      </pc:sldChg>
      <pc:sldChg chg="new del">
        <pc:chgData name="Courtney Chapman" userId="a700f4d3-016f-4beb-a31c-a02928b74eae" providerId="ADAL" clId="{FB7999ED-E566-4561-BAA4-A2E13C900438}" dt="2024-09-09T17:13:24.619" v="3" actId="47"/>
        <pc:sldMkLst>
          <pc:docMk/>
          <pc:sldMk cId="1604357821" sldId="409"/>
        </pc:sldMkLst>
      </pc:sldChg>
      <pc:sldChg chg="add setBg">
        <pc:chgData name="Courtney Chapman" userId="a700f4d3-016f-4beb-a31c-a02928b74eae" providerId="ADAL" clId="{FB7999ED-E566-4561-BAA4-A2E13C900438}" dt="2024-09-09T17:14:14.496" v="10"/>
        <pc:sldMkLst>
          <pc:docMk/>
          <pc:sldMk cId="565337574" sldId="410"/>
        </pc:sldMkLst>
      </pc:sldChg>
      <pc:sldChg chg="modSp add del mod">
        <pc:chgData name="Courtney Chapman" userId="a700f4d3-016f-4beb-a31c-a02928b74eae" providerId="ADAL" clId="{FB7999ED-E566-4561-BAA4-A2E13C900438}" dt="2024-09-09T19:34:48.644" v="1208" actId="47"/>
        <pc:sldMkLst>
          <pc:docMk/>
          <pc:sldMk cId="1086366090" sldId="411"/>
        </pc:sldMkLst>
        <pc:spChg chg="mod">
          <ac:chgData name="Courtney Chapman" userId="a700f4d3-016f-4beb-a31c-a02928b74eae" providerId="ADAL" clId="{FB7999ED-E566-4561-BAA4-A2E13C900438}" dt="2024-09-09T19:27:46.167" v="1100" actId="1076"/>
          <ac:spMkLst>
            <pc:docMk/>
            <pc:sldMk cId="1086366090" sldId="411"/>
            <ac:spMk id="10" creationId="{1E1CFD60-4EB9-4331-9E4C-1DCC3383F03D}"/>
          </ac:spMkLst>
        </pc:spChg>
        <pc:spChg chg="mod">
          <ac:chgData name="Courtney Chapman" userId="a700f4d3-016f-4beb-a31c-a02928b74eae" providerId="ADAL" clId="{FB7999ED-E566-4561-BAA4-A2E13C900438}" dt="2024-09-09T19:28:18.634" v="1107" actId="14100"/>
          <ac:spMkLst>
            <pc:docMk/>
            <pc:sldMk cId="1086366090" sldId="411"/>
            <ac:spMk id="11" creationId="{8254DE6D-4E66-4E49-A574-CD7852D65C76}"/>
          </ac:spMkLst>
        </pc:spChg>
        <pc:spChg chg="mod">
          <ac:chgData name="Courtney Chapman" userId="a700f4d3-016f-4beb-a31c-a02928b74eae" providerId="ADAL" clId="{FB7999ED-E566-4561-BAA4-A2E13C900438}" dt="2024-09-09T19:27:43.108" v="1099" actId="1076"/>
          <ac:spMkLst>
            <pc:docMk/>
            <pc:sldMk cId="1086366090" sldId="411"/>
            <ac:spMk id="16" creationId="{B75DDD93-3168-4AC5-B2CC-5EAC58CEF18F}"/>
          </ac:spMkLst>
        </pc:spChg>
        <pc:spChg chg="mod">
          <ac:chgData name="Courtney Chapman" userId="a700f4d3-016f-4beb-a31c-a02928b74eae" providerId="ADAL" clId="{FB7999ED-E566-4561-BAA4-A2E13C900438}" dt="2024-09-09T19:28:46.438" v="1111" actId="14100"/>
          <ac:spMkLst>
            <pc:docMk/>
            <pc:sldMk cId="1086366090" sldId="411"/>
            <ac:spMk id="19" creationId="{2E7B0B3A-AB58-4BD0-B512-094B52702FEE}"/>
          </ac:spMkLst>
        </pc:spChg>
        <pc:picChg chg="mod ord">
          <ac:chgData name="Courtney Chapman" userId="a700f4d3-016f-4beb-a31c-a02928b74eae" providerId="ADAL" clId="{FB7999ED-E566-4561-BAA4-A2E13C900438}" dt="2024-09-09T19:28:40.373" v="1110" actId="1076"/>
          <ac:picMkLst>
            <pc:docMk/>
            <pc:sldMk cId="1086366090" sldId="411"/>
            <ac:picMk id="12" creationId="{EE98D6F3-B305-421E-9660-89799177DAA8}"/>
          </ac:picMkLst>
        </pc:picChg>
        <pc:picChg chg="mod ord">
          <ac:chgData name="Courtney Chapman" userId="a700f4d3-016f-4beb-a31c-a02928b74eae" providerId="ADAL" clId="{FB7999ED-E566-4561-BAA4-A2E13C900438}" dt="2024-09-09T19:27:29.356" v="1094" actId="167"/>
          <ac:picMkLst>
            <pc:docMk/>
            <pc:sldMk cId="1086366090" sldId="411"/>
            <ac:picMk id="25" creationId="{4A0A4D27-15BD-0C5E-E50C-9C37C172BD4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0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0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DF17FA-DF2F-45D3-B8B4-CDA3EA8E9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CDDC-B75A-47C0-8FE4-21BE6E707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6B87-E9C7-40B2-91EB-E0DA3CCE5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EBF9-44CD-4BA7-8D4A-88DA042A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1CD2-7CC0-4817-8314-47776BBFD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1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6C64-365B-4DDA-896A-4769A9D43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925-C0F8-4973-B084-77A85147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B5AC-9750-4329-B116-A0518D249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0D6-57E2-45FF-81A5-ADF6A9A57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9C52-064C-4A10-9DE3-92239B5C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6F7D-BBCC-426A-8DF1-AF402E99A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0DFF-8694-4FF5-AD2F-F55FD024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2EC55B3-406D-4429-A574-CE595483D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E3E3741-D40C-4F1B-A4CC-BC5E416E128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r="2381"/>
          <a:stretch/>
        </p:blipFill>
        <p:spPr>
          <a:xfrm>
            <a:off x="2971800" y="2361585"/>
            <a:ext cx="2819400" cy="1973580"/>
          </a:xfrm>
          <a:prstGeom prst="rect">
            <a:avLst/>
          </a:prstGeom>
          <a:effectLst>
            <a:outerShdw blurRad="63500" algn="ctr" rotWithShape="0">
              <a:prstClr val="black">
                <a:alpha val="5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4080B2-F6F9-44B5-ACB7-2993939D9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91" t="192" r="4803" b="-192"/>
          <a:stretch/>
        </p:blipFill>
        <p:spPr>
          <a:xfrm>
            <a:off x="2967700" y="210650"/>
            <a:ext cx="2819401" cy="1920240"/>
          </a:xfrm>
          <a:prstGeom prst="rect">
            <a:avLst/>
          </a:prstGeom>
          <a:effectLst>
            <a:outerShdw blurRad="63500" algn="ctr" rotWithShape="0">
              <a:prstClr val="black">
                <a:alpha val="5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F62096-FFE1-4C72-834E-2FD3DC5914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8" t="23750" r="-1" b="23750"/>
          <a:stretch/>
        </p:blipFill>
        <p:spPr>
          <a:xfrm>
            <a:off x="2971800" y="4619200"/>
            <a:ext cx="2819400" cy="1920240"/>
          </a:xfrm>
          <a:prstGeom prst="rect">
            <a:avLst/>
          </a:prstGeom>
          <a:effectLst>
            <a:outerShdw blurRad="63500" algn="ctr" rotWithShape="0">
              <a:prstClr val="black">
                <a:alpha val="5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18CFB66-1CF9-480D-9E2D-047B260B7C4D}"/>
              </a:ext>
            </a:extLst>
          </p:cNvPr>
          <p:cNvSpPr txBox="1"/>
          <p:nvPr/>
        </p:nvSpPr>
        <p:spPr>
          <a:xfrm>
            <a:off x="5937004" y="539828"/>
            <a:ext cx="29313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NETWORKING</a:t>
            </a:r>
            <a:endParaRPr lang="en-US" sz="2600" dirty="0">
              <a:solidFill>
                <a:srgbClr val="4B4B4B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 key thought leaders </a:t>
            </a:r>
            <a:b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driving the future of lasers </a:t>
            </a:r>
            <a:b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energy-based devices </a:t>
            </a:r>
            <a:b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medicine.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0BF397-1DC5-449F-BAE4-9829DEC56947}"/>
              </a:ext>
            </a:extLst>
          </p:cNvPr>
          <p:cNvSpPr txBox="1"/>
          <p:nvPr/>
        </p:nvSpPr>
        <p:spPr>
          <a:xfrm>
            <a:off x="5961544" y="2609711"/>
            <a:ext cx="2864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KNOWLEDGE</a:t>
            </a:r>
          </a:p>
          <a:p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the latest research, procedures, and protocols through the Society’s journal, </a:t>
            </a:r>
            <a:r>
              <a:rPr lang="en-US" sz="1400" i="1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Lasers in Surgery and Medicine</a:t>
            </a: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social media, and newsletters.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534B8B-8A91-4262-9B26-C2D26C45D04E}"/>
              </a:ext>
            </a:extLst>
          </p:cNvPr>
          <p:cNvSpPr txBox="1"/>
          <p:nvPr/>
        </p:nvSpPr>
        <p:spPr>
          <a:xfrm>
            <a:off x="5937005" y="4902212"/>
            <a:ext cx="30497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PROFESSIONAL DEVELOPMENT</a:t>
            </a:r>
          </a:p>
          <a:p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via in-person and online resources offering a wide range of valuable educational opportunities.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3F3AA06C-97C1-4991-B59F-16EDB34D32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8" t="11209" r="13787" b="2737"/>
          <a:stretch/>
        </p:blipFill>
        <p:spPr bwMode="auto">
          <a:xfrm>
            <a:off x="-5381" y="-152399"/>
            <a:ext cx="3049282" cy="701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25400" dir="2154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3217D63-EFC0-4765-87FC-50B0DB8CBB88}"/>
              </a:ext>
            </a:extLst>
          </p:cNvPr>
          <p:cNvSpPr/>
          <p:nvPr/>
        </p:nvSpPr>
        <p:spPr>
          <a:xfrm>
            <a:off x="0" y="5112506"/>
            <a:ext cx="3047451" cy="908557"/>
          </a:xfrm>
          <a:prstGeom prst="rect">
            <a:avLst/>
          </a:prstGeom>
          <a:solidFill>
            <a:srgbClr val="B32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08A551-1070-4AAC-9E80-8BFA2EFA34BF}"/>
              </a:ext>
            </a:extLst>
          </p:cNvPr>
          <p:cNvSpPr txBox="1"/>
          <p:nvPr/>
        </p:nvSpPr>
        <p:spPr>
          <a:xfrm>
            <a:off x="184676" y="5275581"/>
            <a:ext cx="2678099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8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JOIN TODAY!</a:t>
            </a:r>
          </a:p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aslms.org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99A0D83-9E89-4BE3-8401-E542E262D9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2" y="340945"/>
            <a:ext cx="2354181" cy="11237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FACD071-A2B1-491C-BB72-D15F0F56D057}"/>
              </a:ext>
            </a:extLst>
          </p:cNvPr>
          <p:cNvSpPr txBox="1"/>
          <p:nvPr/>
        </p:nvSpPr>
        <p:spPr>
          <a:xfrm>
            <a:off x="447275" y="1958003"/>
            <a:ext cx="2354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world’s largest professional organization dedicated to promoting excellence in patient care through the safe and effective </a:t>
            </a:r>
            <a:br>
              <a:rPr lang="en-US" sz="1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of lasers and </a:t>
            </a:r>
            <a:br>
              <a:rPr lang="en-US" sz="1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other energy-based technologies.</a:t>
            </a:r>
          </a:p>
        </p:txBody>
      </p:sp>
    </p:spTree>
    <p:extLst>
      <p:ext uri="{BB962C8B-B14F-4D97-AF65-F5344CB8AC3E}">
        <p14:creationId xmlns:p14="http://schemas.microsoft.com/office/powerpoint/2010/main" val="35417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E65779-973C-4F9E-9F3D-A4EF9D7E360F}"/>
              </a:ext>
            </a:extLst>
          </p:cNvPr>
          <p:cNvSpPr/>
          <p:nvPr/>
        </p:nvSpPr>
        <p:spPr>
          <a:xfrm>
            <a:off x="4155242" y="2190344"/>
            <a:ext cx="1143000" cy="274320"/>
          </a:xfrm>
          <a:prstGeom prst="roundRect">
            <a:avLst/>
          </a:prstGeom>
          <a:solidFill>
            <a:srgbClr val="0D6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0"/>
          <a:lstStyle/>
          <a:p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 KEY DATES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F5EE0F-0EF5-4187-AD19-1AAA6C513A0C}"/>
              </a:ext>
            </a:extLst>
          </p:cNvPr>
          <p:cNvSpPr txBox="1">
            <a:spLocks/>
          </p:cNvSpPr>
          <p:nvPr/>
        </p:nvSpPr>
        <p:spPr>
          <a:xfrm>
            <a:off x="4062465" y="2511898"/>
            <a:ext cx="3938535" cy="1700466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Call for Abstracts | AUG 19 - NOV 4, 2024*</a:t>
            </a:r>
          </a:p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Late Breaking Abstracts | NOV 11, 2024 - JAN 13, 2025*</a:t>
            </a:r>
          </a:p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Pre-Conference | APR 23, 2024</a:t>
            </a:r>
          </a:p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Conference | APR 24-26, 2024</a:t>
            </a:r>
          </a:p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Exhibits | APR 25-26, 2024</a:t>
            </a:r>
          </a:p>
          <a:p>
            <a:pPr>
              <a:spcAft>
                <a:spcPts val="300"/>
              </a:spcAft>
              <a:buClr>
                <a:srgbClr val="5AA3D2"/>
              </a:buClr>
            </a:pPr>
            <a:br>
              <a:rPr lang="en-US" sz="800" i="1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800" i="1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*Submission deadlines end at 11:59 AM CST</a:t>
            </a:r>
            <a:endParaRPr lang="en-US" sz="10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endParaRPr lang="en-US" sz="1000" kern="0" dirty="0">
              <a:solidFill>
                <a:srgbClr val="4B4B4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400"/>
              </a:spcAft>
              <a:buClr>
                <a:srgbClr val="5AA3D2"/>
              </a:buClr>
            </a:pPr>
            <a:endParaRPr lang="en-US" sz="1100" i="1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9075F3-F574-4D12-8C80-CF9E0A4B6DF0}"/>
              </a:ext>
            </a:extLst>
          </p:cNvPr>
          <p:cNvSpPr txBox="1"/>
          <p:nvPr/>
        </p:nvSpPr>
        <p:spPr>
          <a:xfrm>
            <a:off x="1295400" y="2566409"/>
            <a:ext cx="2438400" cy="1200329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Join innovative clinicians and scientists from around the world </a:t>
            </a:r>
            <a:b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 Orlando, Florida, at the </a:t>
            </a:r>
            <a:b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premier international meeting </a:t>
            </a:r>
            <a:b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 the field of medical lasers </a:t>
            </a:r>
            <a:b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and energy-based technologies.</a:t>
            </a:r>
            <a:endParaRPr lang="en-US" sz="120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27DE0B8-50DD-4E12-9E60-21ED454F0426}"/>
              </a:ext>
            </a:extLst>
          </p:cNvPr>
          <p:cNvSpPr/>
          <p:nvPr/>
        </p:nvSpPr>
        <p:spPr>
          <a:xfrm>
            <a:off x="252465" y="4174256"/>
            <a:ext cx="4776736" cy="274320"/>
          </a:xfrm>
          <a:prstGeom prst="roundRect">
            <a:avLst/>
          </a:prstGeom>
          <a:solidFill>
            <a:srgbClr val="0D6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LEARN FROM THE WORLD’S LEADING EXPERTS ABOUT: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2BD140-EA2B-4142-A8F9-88959877945F}"/>
              </a:ext>
            </a:extLst>
          </p:cNvPr>
          <p:cNvSpPr txBox="1">
            <a:spLocks/>
          </p:cNvSpPr>
          <p:nvPr/>
        </p:nvSpPr>
        <p:spPr>
          <a:xfrm>
            <a:off x="252465" y="4572000"/>
            <a:ext cx="7672335" cy="1477328"/>
          </a:xfrm>
          <a:prstGeom prst="rect">
            <a:avLst/>
          </a:prstGeom>
          <a:noFill/>
        </p:spPr>
        <p:txBody>
          <a:bodyPr wrap="square" numCol="3" spcCol="91440" rtlCol="0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Body Contouring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Combining Injectables with Devices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Complications and Legal Issues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Dental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Face and Body Lifting/Tightening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Imaging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Hair Growth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 Safety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4C4D4F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Laser-Assisted Drug Delivery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Pediatrics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Photobiomodulation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Photodynamic Therapy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Pigmented Lesions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Practice Management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Rejuvenation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Resurfacing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4C4D4F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Scar Treatment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Cancer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of Color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Social Media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Tattoo Removal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Vascular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Women’s Health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000" kern="0">
                <a:solidFill>
                  <a:srgbClr val="4C4D4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</a:t>
            </a:r>
            <a:r>
              <a:rPr lang="en-US" sz="1000" kern="0" dirty="0">
                <a:solidFill>
                  <a:srgbClr val="4C4D4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More!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68036F3-4D61-46A0-ACBF-0FF920560A54}"/>
              </a:ext>
            </a:extLst>
          </p:cNvPr>
          <p:cNvSpPr/>
          <p:nvPr/>
        </p:nvSpPr>
        <p:spPr>
          <a:xfrm>
            <a:off x="4155242" y="233757"/>
            <a:ext cx="2235601" cy="274320"/>
          </a:xfrm>
          <a:prstGeom prst="roundRect">
            <a:avLst/>
          </a:prstGeom>
          <a:solidFill>
            <a:srgbClr val="0D6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CONFERENCE FEATURES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E732B2-CD99-43F9-A97F-560B712B85E0}"/>
              </a:ext>
            </a:extLst>
          </p:cNvPr>
          <p:cNvSpPr txBox="1">
            <a:spLocks/>
          </p:cNvSpPr>
          <p:nvPr/>
        </p:nvSpPr>
        <p:spPr>
          <a:xfrm>
            <a:off x="4062465" y="554689"/>
            <a:ext cx="4776735" cy="1169551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Pre-Conference Courses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Continuing Education Credits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Industry Sessions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Workshops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Abstract Sessions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Daily Plenary Sessions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Special Events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Evening Receptions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Exhibit Hall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546572-34F3-E6F2-8F38-CD35972FEDFB}"/>
              </a:ext>
            </a:extLst>
          </p:cNvPr>
          <p:cNvSpPr/>
          <p:nvPr/>
        </p:nvSpPr>
        <p:spPr>
          <a:xfrm>
            <a:off x="2705231" y="6367099"/>
            <a:ext cx="3416968" cy="379591"/>
          </a:xfrm>
          <a:prstGeom prst="roundRect">
            <a:avLst/>
          </a:prstGeom>
          <a:solidFill>
            <a:srgbClr val="B32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endParaRPr lang="en-US" sz="2000" b="1" baseline="300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10BAA-FD47-4532-9C42-92D45C41B094}"/>
              </a:ext>
            </a:extLst>
          </p:cNvPr>
          <p:cNvSpPr txBox="1"/>
          <p:nvPr/>
        </p:nvSpPr>
        <p:spPr>
          <a:xfrm>
            <a:off x="2541678" y="6478409"/>
            <a:ext cx="374407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800" b="0" u="none" strike="noStrike" baseline="30000" dirty="0">
                <a:solidFill>
                  <a:schemeClr val="bg1"/>
                </a:solidFill>
                <a:latin typeface="Open Sans Semibold" panose="020B0706030804020204" pitchFamily="34" charset="0"/>
              </a:rPr>
              <a:t>LEARN </a:t>
            </a:r>
            <a:r>
              <a:rPr lang="en-US" sz="2800" b="0" u="none" strike="noStrike" baseline="30000" dirty="0">
                <a:solidFill>
                  <a:schemeClr val="bg1"/>
                </a:solidFill>
                <a:latin typeface="Open Sans Extrabold" panose="020B0906030804020204" pitchFamily="34" charset="0"/>
              </a:rPr>
              <a:t>MORE | </a:t>
            </a:r>
            <a:r>
              <a:rPr lang="en-US" sz="2800" b="0" u="none" strike="noStrike" baseline="30000" dirty="0">
                <a:solidFill>
                  <a:schemeClr val="bg1"/>
                </a:solidFill>
                <a:latin typeface="Open Sans Light" panose="020B0306030504020204" pitchFamily="34" charset="0"/>
              </a:rPr>
              <a:t>ASLMS.ORG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C363F-E819-09DB-5CAF-603A1E9CD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1" y="70233"/>
            <a:ext cx="3067914" cy="239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3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E98D6F3-B305-421E-9660-89799177DA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75" t="85" r="22013" b="25890"/>
          <a:stretch/>
        </p:blipFill>
        <p:spPr>
          <a:xfrm>
            <a:off x="5418374" y="2103411"/>
            <a:ext cx="3134367" cy="2061722"/>
          </a:xfrm>
          <a:prstGeom prst="rect">
            <a:avLst/>
          </a:prstGeom>
          <a:effectLst>
            <a:outerShdw blurRad="63500" algn="ctr" rotWithShape="0">
              <a:srgbClr val="002A4E">
                <a:alpha val="50000"/>
              </a:srgbClr>
            </a:outerShdw>
          </a:effec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CC26F5B1-EDEC-4466-BF7A-8C9E5A0CC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8" t="11209" r="13787" b="2737"/>
          <a:stretch/>
        </p:blipFill>
        <p:spPr bwMode="auto">
          <a:xfrm>
            <a:off x="-3550" y="-76200"/>
            <a:ext cx="2746750" cy="7019642"/>
          </a:xfrm>
          <a:prstGeom prst="rect">
            <a:avLst/>
          </a:prstGeom>
          <a:noFill/>
          <a:ln>
            <a:noFill/>
          </a:ln>
          <a:effectLst>
            <a:outerShdw blurRad="127000" dist="25400" dir="21540000" algn="ctr" rotWithShape="0">
              <a:srgbClr val="002A4E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3DFC24-217D-4680-9856-8B5B9DBAB010}"/>
              </a:ext>
            </a:extLst>
          </p:cNvPr>
          <p:cNvSpPr txBox="1"/>
          <p:nvPr/>
        </p:nvSpPr>
        <p:spPr>
          <a:xfrm>
            <a:off x="381000" y="2222480"/>
            <a:ext cx="194447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Learning is a lifelong journey. The ASLMS Online Learning Center is here to help!</a:t>
            </a:r>
          </a:p>
          <a:p>
            <a:r>
              <a:rPr lang="en-US" sz="1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 from the experts and get the training you need on your schedule.</a:t>
            </a:r>
          </a:p>
          <a:p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E1CFD60-4EB9-4331-9E4C-1DCC3383F03D}"/>
              </a:ext>
            </a:extLst>
          </p:cNvPr>
          <p:cNvSpPr txBox="1">
            <a:spLocks noChangeArrowheads="1"/>
          </p:cNvSpPr>
          <p:nvPr/>
        </p:nvSpPr>
        <p:spPr>
          <a:xfrm>
            <a:off x="3086501" y="958122"/>
            <a:ext cx="5143099" cy="1143000"/>
          </a:xfrm>
          <a:prstGeom prst="rect">
            <a:avLst/>
          </a:prstGeom>
          <a:noFill/>
        </p:spPr>
        <p:txBody>
          <a:bodyPr lIns="91440" tIns="45720" rIns="91440" bIns="45720" numCol="1" spcCol="182880" anchor="t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Open Sans Light"/>
                <a:cs typeface="Open Sans Light"/>
              </a:rPr>
              <a:t>The ASLMS Online Learning Center features online courses and sessions presented by leaders in the field. Many of the offerings are free or at reduced rates for ASLMS members.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54DE6D-4E66-4E49-A574-CD7852D65C76}"/>
              </a:ext>
            </a:extLst>
          </p:cNvPr>
          <p:cNvSpPr txBox="1"/>
          <p:nvPr/>
        </p:nvSpPr>
        <p:spPr>
          <a:xfrm>
            <a:off x="3086501" y="4495800"/>
            <a:ext cx="5905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ENHANCE YOUR PROFESSIONAL DEVELOPMENT WITH VALUABLE RESOURCES 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012BBEAB-4561-41E0-B0BC-5460C9BB1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2" y="333022"/>
            <a:ext cx="1904206" cy="1556897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5DDD93-3168-4AC5-B2CC-5EAC58CEF18F}"/>
              </a:ext>
            </a:extLst>
          </p:cNvPr>
          <p:cNvSpPr txBox="1"/>
          <p:nvPr/>
        </p:nvSpPr>
        <p:spPr>
          <a:xfrm>
            <a:off x="3086501" y="558012"/>
            <a:ext cx="533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ASLMS BRINGS EDUCATION TO YOU</a:t>
            </a:r>
            <a:endParaRPr 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7B0B3A-AB58-4BD0-B512-094B52702FEE}"/>
              </a:ext>
            </a:extLst>
          </p:cNvPr>
          <p:cNvSpPr txBox="1"/>
          <p:nvPr/>
        </p:nvSpPr>
        <p:spPr>
          <a:xfrm>
            <a:off x="3086501" y="5203686"/>
            <a:ext cx="5333999" cy="11081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Open Sans Light"/>
                <a:cs typeface="Open Sans Light"/>
              </a:rPr>
              <a:t>On-Demand Courses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Open Sans Light"/>
                <a:cs typeface="Open Sans Light"/>
              </a:rPr>
              <a:t>Annual Conference Recordings</a:t>
            </a:r>
            <a:endParaRPr 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Professional Resources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more!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5C8542-7ED7-BDC7-95DF-79A178034455}"/>
              </a:ext>
            </a:extLst>
          </p:cNvPr>
          <p:cNvSpPr/>
          <p:nvPr/>
        </p:nvSpPr>
        <p:spPr>
          <a:xfrm>
            <a:off x="-5992" y="5273588"/>
            <a:ext cx="2746750" cy="810410"/>
          </a:xfrm>
          <a:prstGeom prst="rect">
            <a:avLst/>
          </a:prstGeom>
          <a:solidFill>
            <a:srgbClr val="B3201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23613-5CE9-59DE-07AD-73EF35969869}"/>
              </a:ext>
            </a:extLst>
          </p:cNvPr>
          <p:cNvSpPr txBox="1"/>
          <p:nvPr/>
        </p:nvSpPr>
        <p:spPr>
          <a:xfrm>
            <a:off x="0" y="5410200"/>
            <a:ext cx="2746750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2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LEARN MORE AT</a:t>
            </a:r>
          </a:p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aslms.org/online-learning</a:t>
            </a:r>
          </a:p>
        </p:txBody>
      </p:sp>
      <p:pic>
        <p:nvPicPr>
          <p:cNvPr id="25" name="Picture 24" descr="A computer on a table&#10;&#10;Description automatically generated">
            <a:extLst>
              <a:ext uri="{FF2B5EF4-FFF2-40B4-BE49-F238E27FC236}">
                <a16:creationId xmlns:a16="http://schemas.microsoft.com/office/drawing/2014/main" id="{4A0A4D27-15BD-0C5E-E50C-9C37C172B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7"/>
          <a:stretch/>
        </p:blipFill>
        <p:spPr>
          <a:xfrm>
            <a:off x="3200400" y="2101122"/>
            <a:ext cx="1854630" cy="2064011"/>
          </a:xfrm>
          <a:prstGeom prst="rect">
            <a:avLst/>
          </a:prstGeom>
          <a:effectLst>
            <a:outerShdw blurRad="63500" algn="ctr" rotWithShape="0">
              <a:srgbClr val="002A4E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702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74b3b-a8ea-4e1e-acec-1314dd0ef54b" xsi:nil="true"/>
    <lcf76f155ced4ddcb4097134ff3c332f xmlns="2c990712-04fa-412a-8529-5060b9a14a1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6A3152268B7449F4E4F9EE7E348B0" ma:contentTypeVersion="18" ma:contentTypeDescription="Create a new document." ma:contentTypeScope="" ma:versionID="1c33c8b4e09471149e21254ef17d69b5">
  <xsd:schema xmlns:xsd="http://www.w3.org/2001/XMLSchema" xmlns:xs="http://www.w3.org/2001/XMLSchema" xmlns:p="http://schemas.microsoft.com/office/2006/metadata/properties" xmlns:ns2="2c990712-04fa-412a-8529-5060b9a14a1a" xmlns:ns3="52674b3b-a8ea-4e1e-acec-1314dd0ef54b" targetNamespace="http://schemas.microsoft.com/office/2006/metadata/properties" ma:root="true" ma:fieldsID="01fa5e8ad633fd4d50e241a2ac977e36" ns2:_="" ns3:_="">
    <xsd:import namespace="2c990712-04fa-412a-8529-5060b9a14a1a"/>
    <xsd:import namespace="52674b3b-a8ea-4e1e-acec-1314dd0ef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90712-04fa-412a-8529-5060b9a14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2afb53-b435-4642-b2c8-fb104ed72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74b3b-a8ea-4e1e-acec-1314dd0ef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d6c3b2-0c4a-4f02-bd01-28908983c840}" ma:internalName="TaxCatchAll" ma:showField="CatchAllData" ma:web="52674b3b-a8ea-4e1e-acec-1314dd0ef5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EC7D75-DF29-41FF-9771-F914B7B6FDAE}">
  <ds:schemaRefs>
    <ds:schemaRef ds:uri="http://purl.org/dc/terms/"/>
    <ds:schemaRef ds:uri="52674b3b-a8ea-4e1e-acec-1314dd0ef54b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c990712-04fa-412a-8529-5060b9a14a1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4EF4C2F-097A-4670-891F-FAC9CC0FB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90712-04fa-412a-8529-5060b9a14a1a"/>
    <ds:schemaRef ds:uri="52674b3b-a8ea-4e1e-acec-1314dd0ef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548295-E4E3-4DFB-814B-D098C78A24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13375</TotalTime>
  <Words>364</Words>
  <Application>Microsoft Office PowerPoint</Application>
  <PresentationFormat>On-screen Show (4:3)</PresentationFormat>
  <Paragraphs>64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Open Sans Light</vt:lpstr>
      <vt:lpstr>Arial</vt:lpstr>
      <vt:lpstr>Open Sans Extrabold</vt:lpstr>
      <vt:lpstr>Open Sans Semibold</vt:lpstr>
      <vt:lpstr>Open Sans</vt:lpstr>
      <vt:lpstr>Open Sans bold</vt:lpstr>
      <vt:lpstr>Office Theme</vt:lpstr>
      <vt:lpstr>PowerPoint Presentation</vt:lpstr>
      <vt:lpstr>PowerPoint Presentation</vt:lpstr>
      <vt:lpstr>PowerPoint Presentation</vt:lpstr>
    </vt:vector>
  </TitlesOfParts>
  <Manager>emilee@aslms.org</Manager>
  <Company>ASLMS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Membership</dc:subject>
  <dc:creator>courtney@aslms.org</dc:creator>
  <cp:lastModifiedBy>Emilee Green</cp:lastModifiedBy>
  <cp:revision>420</cp:revision>
  <cp:lastPrinted>2019-09-16T17:34:17Z</cp:lastPrinted>
  <dcterms:created xsi:type="dcterms:W3CDTF">2008-11-04T17:58:37Z</dcterms:created>
  <dcterms:modified xsi:type="dcterms:W3CDTF">2024-09-12T14:03:31Z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0x0101003E06A3152268B7449F4E4F9EE7E348B0</vt:lpwstr>
  </property>
  <property fmtid="{D5CDD505-2E9C-101B-9397-08002B2CF9AE}" pid="3" name="Order">
    <vt:r8>10500</vt:r8>
  </property>
  <property fmtid="{D5CDD505-2E9C-101B-9397-08002B2CF9AE}" pid="4" name="MediaServiceImageTags">
    <vt:lpwstr/>
  </property>
</Properties>
</file>